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316" r:id="rId4"/>
    <p:sldId id="294" r:id="rId5"/>
    <p:sldId id="323" r:id="rId6"/>
    <p:sldId id="324" r:id="rId7"/>
    <p:sldId id="325" r:id="rId8"/>
    <p:sldId id="295" r:id="rId9"/>
    <p:sldId id="317" r:id="rId10"/>
    <p:sldId id="291" r:id="rId11"/>
    <p:sldId id="318" r:id="rId12"/>
    <p:sldId id="262" r:id="rId13"/>
  </p:sldIdLst>
  <p:sldSz cx="12192000" cy="6858000"/>
  <p:notesSz cx="6858000" cy="9144000"/>
  <p:defaultTextStyle>
    <a:defPPr lvl="0">
      <a:defRPr lang="es-CO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44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356CEA-4EFD-41FF-8874-4532B82C58B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23EF518-F88A-4BCD-9E09-9FBAAA63DB76}">
      <dgm:prSet/>
      <dgm:spPr/>
      <dgm:t>
        <a:bodyPr/>
        <a:lstStyle/>
        <a:p>
          <a:r>
            <a:rPr lang="es-ES"/>
            <a:t>git init: Inicializa un nuevo repositorio.</a:t>
          </a:r>
          <a:endParaRPr lang="en-US"/>
        </a:p>
      </dgm:t>
    </dgm:pt>
    <dgm:pt modelId="{6717073B-958E-4A94-8E45-71D08A8B5F9E}" type="parTrans" cxnId="{EB6FBDFE-E1B2-4257-A576-F2D38AC7E15C}">
      <dgm:prSet/>
      <dgm:spPr/>
      <dgm:t>
        <a:bodyPr/>
        <a:lstStyle/>
        <a:p>
          <a:endParaRPr lang="en-US"/>
        </a:p>
      </dgm:t>
    </dgm:pt>
    <dgm:pt modelId="{23F95C8B-1B6B-431C-B279-A39A9F2C32A5}" type="sibTrans" cxnId="{EB6FBDFE-E1B2-4257-A576-F2D38AC7E15C}">
      <dgm:prSet/>
      <dgm:spPr/>
      <dgm:t>
        <a:bodyPr/>
        <a:lstStyle/>
        <a:p>
          <a:endParaRPr lang="en-US"/>
        </a:p>
      </dgm:t>
    </dgm:pt>
    <dgm:pt modelId="{8B78640F-8A38-4709-A840-3213481B4FE7}">
      <dgm:prSet/>
      <dgm:spPr/>
      <dgm:t>
        <a:bodyPr/>
        <a:lstStyle/>
        <a:p>
          <a:r>
            <a:rPr lang="es-ES"/>
            <a:t>git add: Agrega cambios al área de preparación.</a:t>
          </a:r>
          <a:endParaRPr lang="en-US"/>
        </a:p>
      </dgm:t>
    </dgm:pt>
    <dgm:pt modelId="{0775C50C-3042-461A-BC52-C9747D31B48E}" type="parTrans" cxnId="{880B57BE-382A-4564-9F18-41F736DB5DC8}">
      <dgm:prSet/>
      <dgm:spPr/>
      <dgm:t>
        <a:bodyPr/>
        <a:lstStyle/>
        <a:p>
          <a:endParaRPr lang="en-US"/>
        </a:p>
      </dgm:t>
    </dgm:pt>
    <dgm:pt modelId="{FA707623-98E7-4335-887F-E02BD2558E31}" type="sibTrans" cxnId="{880B57BE-382A-4564-9F18-41F736DB5DC8}">
      <dgm:prSet/>
      <dgm:spPr/>
      <dgm:t>
        <a:bodyPr/>
        <a:lstStyle/>
        <a:p>
          <a:endParaRPr lang="en-US"/>
        </a:p>
      </dgm:t>
    </dgm:pt>
    <dgm:pt modelId="{96AC2830-4D93-4025-BBC7-FDF9045E7FF1}">
      <dgm:prSet/>
      <dgm:spPr/>
      <dgm:t>
        <a:bodyPr/>
        <a:lstStyle/>
        <a:p>
          <a:r>
            <a:rPr lang="es-ES"/>
            <a:t>git commit: Registra cambios en el repositorio.</a:t>
          </a:r>
          <a:endParaRPr lang="en-US"/>
        </a:p>
      </dgm:t>
    </dgm:pt>
    <dgm:pt modelId="{3B1DE027-9585-4EB6-B3B3-E1BD7E4F5519}" type="parTrans" cxnId="{06CCE38A-AE0D-423D-A956-3B8DDC12DE6A}">
      <dgm:prSet/>
      <dgm:spPr/>
      <dgm:t>
        <a:bodyPr/>
        <a:lstStyle/>
        <a:p>
          <a:endParaRPr lang="en-US"/>
        </a:p>
      </dgm:t>
    </dgm:pt>
    <dgm:pt modelId="{1452F90D-CD0B-4488-AE2A-EB3A830EE05A}" type="sibTrans" cxnId="{06CCE38A-AE0D-423D-A956-3B8DDC12DE6A}">
      <dgm:prSet/>
      <dgm:spPr/>
      <dgm:t>
        <a:bodyPr/>
        <a:lstStyle/>
        <a:p>
          <a:endParaRPr lang="en-US"/>
        </a:p>
      </dgm:t>
    </dgm:pt>
    <dgm:pt modelId="{5C5798B3-E38A-41AF-B9B0-1053D5FF4D42}">
      <dgm:prSet/>
      <dgm:spPr/>
      <dgm:t>
        <a:bodyPr/>
        <a:lstStyle/>
        <a:p>
          <a:r>
            <a:rPr lang="en-US"/>
            <a:t>git branch -M main: Este comando renombra la rama actual a "main"</a:t>
          </a:r>
        </a:p>
      </dgm:t>
    </dgm:pt>
    <dgm:pt modelId="{97A23C08-27DE-4998-BA41-D349B90D0562}" type="parTrans" cxnId="{D49506FF-54F8-449C-8CD5-664082197AB9}">
      <dgm:prSet/>
      <dgm:spPr/>
      <dgm:t>
        <a:bodyPr/>
        <a:lstStyle/>
        <a:p>
          <a:endParaRPr lang="en-US"/>
        </a:p>
      </dgm:t>
    </dgm:pt>
    <dgm:pt modelId="{97EC6A39-77FC-43C7-90AE-FFE3095B8012}" type="sibTrans" cxnId="{D49506FF-54F8-449C-8CD5-664082197AB9}">
      <dgm:prSet/>
      <dgm:spPr/>
      <dgm:t>
        <a:bodyPr/>
        <a:lstStyle/>
        <a:p>
          <a:endParaRPr lang="en-US"/>
        </a:p>
      </dgm:t>
    </dgm:pt>
    <dgm:pt modelId="{BD72BF7F-2BEC-485C-8979-FCD8178FAA06}">
      <dgm:prSet/>
      <dgm:spPr/>
      <dgm:t>
        <a:bodyPr/>
        <a:lstStyle/>
        <a:p>
          <a:r>
            <a:rPr lang="en-US"/>
            <a:t>git remote add origin “enlace”: </a:t>
          </a:r>
          <a:r>
            <a:rPr lang="es-ES"/>
            <a:t>Este comando agrega un remoto llamado "origin" con la URL proporcionada</a:t>
          </a:r>
          <a:endParaRPr lang="en-US"/>
        </a:p>
      </dgm:t>
    </dgm:pt>
    <dgm:pt modelId="{FFA4DEE0-DEC4-4E70-BAC6-FD7716DF5CA8}" type="parTrans" cxnId="{F843B9F4-49D1-4A16-93B4-092DF314412D}">
      <dgm:prSet/>
      <dgm:spPr/>
      <dgm:t>
        <a:bodyPr/>
        <a:lstStyle/>
        <a:p>
          <a:endParaRPr lang="en-US"/>
        </a:p>
      </dgm:t>
    </dgm:pt>
    <dgm:pt modelId="{4C678214-A7EC-46BB-962B-8A97D3B5C9A8}" type="sibTrans" cxnId="{F843B9F4-49D1-4A16-93B4-092DF314412D}">
      <dgm:prSet/>
      <dgm:spPr/>
      <dgm:t>
        <a:bodyPr/>
        <a:lstStyle/>
        <a:p>
          <a:endParaRPr lang="en-US"/>
        </a:p>
      </dgm:t>
    </dgm:pt>
    <dgm:pt modelId="{15411F31-AAF1-471D-8E34-0A35ABDC4528}">
      <dgm:prSet/>
      <dgm:spPr/>
      <dgm:t>
        <a:bodyPr/>
        <a:lstStyle/>
        <a:p>
          <a:r>
            <a:rPr lang="en-US"/>
            <a:t>git push -u origin main: </a:t>
          </a:r>
          <a:r>
            <a:rPr lang="es-ES"/>
            <a:t> "origin" ubicación remota en GitHub, </a:t>
          </a:r>
          <a:r>
            <a:rPr lang="es-CO" b="0" i="0"/>
            <a:t>"Main" nombre rama principal del repositorio</a:t>
          </a:r>
          <a:endParaRPr lang="en-US"/>
        </a:p>
      </dgm:t>
    </dgm:pt>
    <dgm:pt modelId="{0FF5FAD3-DD4F-4E6D-81D2-BD1A88D3DD84}" type="parTrans" cxnId="{428931E8-B431-4D85-AA73-E0D864C8A678}">
      <dgm:prSet/>
      <dgm:spPr/>
      <dgm:t>
        <a:bodyPr/>
        <a:lstStyle/>
        <a:p>
          <a:endParaRPr lang="en-US"/>
        </a:p>
      </dgm:t>
    </dgm:pt>
    <dgm:pt modelId="{581EEA95-B114-4C0B-BEDC-2B54933A4E0D}" type="sibTrans" cxnId="{428931E8-B431-4D85-AA73-E0D864C8A678}">
      <dgm:prSet/>
      <dgm:spPr/>
      <dgm:t>
        <a:bodyPr/>
        <a:lstStyle/>
        <a:p>
          <a:endParaRPr lang="en-US"/>
        </a:p>
      </dgm:t>
    </dgm:pt>
    <dgm:pt modelId="{AF2B697B-8B7A-45E5-9782-1FF302960EED}">
      <dgm:prSet/>
      <dgm:spPr/>
      <dgm:t>
        <a:bodyPr/>
        <a:lstStyle/>
        <a:p>
          <a:r>
            <a:rPr lang="es-CO"/>
            <a:t>git remote –v: Comando para conocer la ubicación remota</a:t>
          </a:r>
          <a:endParaRPr lang="en-US"/>
        </a:p>
      </dgm:t>
    </dgm:pt>
    <dgm:pt modelId="{A45B520D-D28F-4DEE-9809-71ED0766AA48}" type="parTrans" cxnId="{FAC9CEB1-5792-4699-9426-4E2C74068083}">
      <dgm:prSet/>
      <dgm:spPr/>
      <dgm:t>
        <a:bodyPr/>
        <a:lstStyle/>
        <a:p>
          <a:endParaRPr lang="en-US"/>
        </a:p>
      </dgm:t>
    </dgm:pt>
    <dgm:pt modelId="{5ACA6DC7-BD73-481A-B7D9-C82E3105D8E9}" type="sibTrans" cxnId="{FAC9CEB1-5792-4699-9426-4E2C74068083}">
      <dgm:prSet/>
      <dgm:spPr/>
      <dgm:t>
        <a:bodyPr/>
        <a:lstStyle/>
        <a:p>
          <a:endParaRPr lang="en-US"/>
        </a:p>
      </dgm:t>
    </dgm:pt>
    <dgm:pt modelId="{9EAD50E5-2B7B-4D1B-BF06-5E12D77C9E1B}">
      <dgm:prSet/>
      <dgm:spPr/>
      <dgm:t>
        <a:bodyPr/>
        <a:lstStyle/>
        <a:p>
          <a:r>
            <a:rPr lang="es-CO"/>
            <a:t>git Branch: Comando para conocer la rama principal de mi repositorio</a:t>
          </a:r>
          <a:endParaRPr lang="en-US"/>
        </a:p>
      </dgm:t>
    </dgm:pt>
    <dgm:pt modelId="{A02FA875-4AD0-48F7-8CE8-79C8EE68FCE3}" type="parTrans" cxnId="{8A81D061-DC42-4E98-8F2F-402BA9C78D7E}">
      <dgm:prSet/>
      <dgm:spPr/>
      <dgm:t>
        <a:bodyPr/>
        <a:lstStyle/>
        <a:p>
          <a:endParaRPr lang="en-US"/>
        </a:p>
      </dgm:t>
    </dgm:pt>
    <dgm:pt modelId="{91498594-0862-4644-8FD9-ECB0E303C002}" type="sibTrans" cxnId="{8A81D061-DC42-4E98-8F2F-402BA9C78D7E}">
      <dgm:prSet/>
      <dgm:spPr/>
      <dgm:t>
        <a:bodyPr/>
        <a:lstStyle/>
        <a:p>
          <a:endParaRPr lang="en-US"/>
        </a:p>
      </dgm:t>
    </dgm:pt>
    <dgm:pt modelId="{DF9B1D24-9B1F-4614-9D71-117869692EDB}" type="pres">
      <dgm:prSet presAssocID="{63356CEA-4EFD-41FF-8874-4532B82C58BB}" presName="diagram" presStyleCnt="0">
        <dgm:presLayoutVars>
          <dgm:dir/>
          <dgm:resizeHandles val="exact"/>
        </dgm:presLayoutVars>
      </dgm:prSet>
      <dgm:spPr/>
    </dgm:pt>
    <dgm:pt modelId="{5A6F0D73-8A94-4F10-BCBB-272F0D35E9AD}" type="pres">
      <dgm:prSet presAssocID="{423EF518-F88A-4BCD-9E09-9FBAAA63DB76}" presName="node" presStyleLbl="node1" presStyleIdx="0" presStyleCnt="8">
        <dgm:presLayoutVars>
          <dgm:bulletEnabled val="1"/>
        </dgm:presLayoutVars>
      </dgm:prSet>
      <dgm:spPr/>
    </dgm:pt>
    <dgm:pt modelId="{6934CBED-49BB-43F3-BE96-B9F4F98C48D0}" type="pres">
      <dgm:prSet presAssocID="{23F95C8B-1B6B-431C-B279-A39A9F2C32A5}" presName="sibTrans" presStyleCnt="0"/>
      <dgm:spPr/>
    </dgm:pt>
    <dgm:pt modelId="{6909DF69-52BD-45F3-B9CB-44F66E3D2D3A}" type="pres">
      <dgm:prSet presAssocID="{8B78640F-8A38-4709-A840-3213481B4FE7}" presName="node" presStyleLbl="node1" presStyleIdx="1" presStyleCnt="8">
        <dgm:presLayoutVars>
          <dgm:bulletEnabled val="1"/>
        </dgm:presLayoutVars>
      </dgm:prSet>
      <dgm:spPr/>
    </dgm:pt>
    <dgm:pt modelId="{2BBB195D-91D5-49B5-8A67-8A845E01D45E}" type="pres">
      <dgm:prSet presAssocID="{FA707623-98E7-4335-887F-E02BD2558E31}" presName="sibTrans" presStyleCnt="0"/>
      <dgm:spPr/>
    </dgm:pt>
    <dgm:pt modelId="{D9CA7BFF-EEEA-4244-A741-389B88BA310F}" type="pres">
      <dgm:prSet presAssocID="{96AC2830-4D93-4025-BBC7-FDF9045E7FF1}" presName="node" presStyleLbl="node1" presStyleIdx="2" presStyleCnt="8">
        <dgm:presLayoutVars>
          <dgm:bulletEnabled val="1"/>
        </dgm:presLayoutVars>
      </dgm:prSet>
      <dgm:spPr/>
    </dgm:pt>
    <dgm:pt modelId="{E4430F1D-C57E-4364-A68A-498691A2ACF7}" type="pres">
      <dgm:prSet presAssocID="{1452F90D-CD0B-4488-AE2A-EB3A830EE05A}" presName="sibTrans" presStyleCnt="0"/>
      <dgm:spPr/>
    </dgm:pt>
    <dgm:pt modelId="{032034B3-34CF-4576-BCDF-0C1F533C268A}" type="pres">
      <dgm:prSet presAssocID="{5C5798B3-E38A-41AF-B9B0-1053D5FF4D42}" presName="node" presStyleLbl="node1" presStyleIdx="3" presStyleCnt="8">
        <dgm:presLayoutVars>
          <dgm:bulletEnabled val="1"/>
        </dgm:presLayoutVars>
      </dgm:prSet>
      <dgm:spPr/>
    </dgm:pt>
    <dgm:pt modelId="{A544C019-7CFB-429A-97A6-007002D0893C}" type="pres">
      <dgm:prSet presAssocID="{97EC6A39-77FC-43C7-90AE-FFE3095B8012}" presName="sibTrans" presStyleCnt="0"/>
      <dgm:spPr/>
    </dgm:pt>
    <dgm:pt modelId="{69163043-3116-499C-880A-25F8C1D64002}" type="pres">
      <dgm:prSet presAssocID="{BD72BF7F-2BEC-485C-8979-FCD8178FAA06}" presName="node" presStyleLbl="node1" presStyleIdx="4" presStyleCnt="8">
        <dgm:presLayoutVars>
          <dgm:bulletEnabled val="1"/>
        </dgm:presLayoutVars>
      </dgm:prSet>
      <dgm:spPr/>
    </dgm:pt>
    <dgm:pt modelId="{76EEEF45-B828-4824-8675-4E5475A2E462}" type="pres">
      <dgm:prSet presAssocID="{4C678214-A7EC-46BB-962B-8A97D3B5C9A8}" presName="sibTrans" presStyleCnt="0"/>
      <dgm:spPr/>
    </dgm:pt>
    <dgm:pt modelId="{21C911BD-55D0-48B7-B2B2-D879BE2570BD}" type="pres">
      <dgm:prSet presAssocID="{15411F31-AAF1-471D-8E34-0A35ABDC4528}" presName="node" presStyleLbl="node1" presStyleIdx="5" presStyleCnt="8">
        <dgm:presLayoutVars>
          <dgm:bulletEnabled val="1"/>
        </dgm:presLayoutVars>
      </dgm:prSet>
      <dgm:spPr/>
    </dgm:pt>
    <dgm:pt modelId="{10807FA1-8C26-4426-ADA3-7A418D0A907B}" type="pres">
      <dgm:prSet presAssocID="{581EEA95-B114-4C0B-BEDC-2B54933A4E0D}" presName="sibTrans" presStyleCnt="0"/>
      <dgm:spPr/>
    </dgm:pt>
    <dgm:pt modelId="{CD4A7C41-8017-4A93-B785-DFE989F4FE94}" type="pres">
      <dgm:prSet presAssocID="{AF2B697B-8B7A-45E5-9782-1FF302960EED}" presName="node" presStyleLbl="node1" presStyleIdx="6" presStyleCnt="8">
        <dgm:presLayoutVars>
          <dgm:bulletEnabled val="1"/>
        </dgm:presLayoutVars>
      </dgm:prSet>
      <dgm:spPr/>
    </dgm:pt>
    <dgm:pt modelId="{F950FFC3-C249-4A53-949A-DC130EC2AEBC}" type="pres">
      <dgm:prSet presAssocID="{5ACA6DC7-BD73-481A-B7D9-C82E3105D8E9}" presName="sibTrans" presStyleCnt="0"/>
      <dgm:spPr/>
    </dgm:pt>
    <dgm:pt modelId="{A63F4951-0FAF-4EDF-949C-21FB180E947C}" type="pres">
      <dgm:prSet presAssocID="{9EAD50E5-2B7B-4D1B-BF06-5E12D77C9E1B}" presName="node" presStyleLbl="node1" presStyleIdx="7" presStyleCnt="8">
        <dgm:presLayoutVars>
          <dgm:bulletEnabled val="1"/>
        </dgm:presLayoutVars>
      </dgm:prSet>
      <dgm:spPr/>
    </dgm:pt>
  </dgm:ptLst>
  <dgm:cxnLst>
    <dgm:cxn modelId="{69CEB102-C7B4-4A28-8F3D-4D7B0258E8E4}" type="presOf" srcId="{8B78640F-8A38-4709-A840-3213481B4FE7}" destId="{6909DF69-52BD-45F3-B9CB-44F66E3D2D3A}" srcOrd="0" destOrd="0" presId="urn:microsoft.com/office/officeart/2005/8/layout/default"/>
    <dgm:cxn modelId="{9136850D-9EB1-43F0-8ECC-A558D1CB1022}" type="presOf" srcId="{423EF518-F88A-4BCD-9E09-9FBAAA63DB76}" destId="{5A6F0D73-8A94-4F10-BCBB-272F0D35E9AD}" srcOrd="0" destOrd="0" presId="urn:microsoft.com/office/officeart/2005/8/layout/default"/>
    <dgm:cxn modelId="{8A81D061-DC42-4E98-8F2F-402BA9C78D7E}" srcId="{63356CEA-4EFD-41FF-8874-4532B82C58BB}" destId="{9EAD50E5-2B7B-4D1B-BF06-5E12D77C9E1B}" srcOrd="7" destOrd="0" parTransId="{A02FA875-4AD0-48F7-8CE8-79C8EE68FCE3}" sibTransId="{91498594-0862-4644-8FD9-ECB0E303C002}"/>
    <dgm:cxn modelId="{712D0E53-7EDB-43D3-9A35-310B256B8520}" type="presOf" srcId="{BD72BF7F-2BEC-485C-8979-FCD8178FAA06}" destId="{69163043-3116-499C-880A-25F8C1D64002}" srcOrd="0" destOrd="0" presId="urn:microsoft.com/office/officeart/2005/8/layout/default"/>
    <dgm:cxn modelId="{0DDA577C-44A9-4353-AABB-D921A5310670}" type="presOf" srcId="{96AC2830-4D93-4025-BBC7-FDF9045E7FF1}" destId="{D9CA7BFF-EEEA-4244-A741-389B88BA310F}" srcOrd="0" destOrd="0" presId="urn:microsoft.com/office/officeart/2005/8/layout/default"/>
    <dgm:cxn modelId="{06CCE38A-AE0D-423D-A956-3B8DDC12DE6A}" srcId="{63356CEA-4EFD-41FF-8874-4532B82C58BB}" destId="{96AC2830-4D93-4025-BBC7-FDF9045E7FF1}" srcOrd="2" destOrd="0" parTransId="{3B1DE027-9585-4EB6-B3B3-E1BD7E4F5519}" sibTransId="{1452F90D-CD0B-4488-AE2A-EB3A830EE05A}"/>
    <dgm:cxn modelId="{E73BC7B0-BFB5-40ED-8ABC-1941AA8D2714}" type="presOf" srcId="{AF2B697B-8B7A-45E5-9782-1FF302960EED}" destId="{CD4A7C41-8017-4A93-B785-DFE989F4FE94}" srcOrd="0" destOrd="0" presId="urn:microsoft.com/office/officeart/2005/8/layout/default"/>
    <dgm:cxn modelId="{FAC9CEB1-5792-4699-9426-4E2C74068083}" srcId="{63356CEA-4EFD-41FF-8874-4532B82C58BB}" destId="{AF2B697B-8B7A-45E5-9782-1FF302960EED}" srcOrd="6" destOrd="0" parTransId="{A45B520D-D28F-4DEE-9809-71ED0766AA48}" sibTransId="{5ACA6DC7-BD73-481A-B7D9-C82E3105D8E9}"/>
    <dgm:cxn modelId="{880B57BE-382A-4564-9F18-41F736DB5DC8}" srcId="{63356CEA-4EFD-41FF-8874-4532B82C58BB}" destId="{8B78640F-8A38-4709-A840-3213481B4FE7}" srcOrd="1" destOrd="0" parTransId="{0775C50C-3042-461A-BC52-C9747D31B48E}" sibTransId="{FA707623-98E7-4335-887F-E02BD2558E31}"/>
    <dgm:cxn modelId="{AC3203C5-BAA0-4956-870D-EE55128CCC47}" type="presOf" srcId="{15411F31-AAF1-471D-8E34-0A35ABDC4528}" destId="{21C911BD-55D0-48B7-B2B2-D879BE2570BD}" srcOrd="0" destOrd="0" presId="urn:microsoft.com/office/officeart/2005/8/layout/default"/>
    <dgm:cxn modelId="{D54BFACC-8789-44B1-9FBF-6EDE5A7881F4}" type="presOf" srcId="{5C5798B3-E38A-41AF-B9B0-1053D5FF4D42}" destId="{032034B3-34CF-4576-BCDF-0C1F533C268A}" srcOrd="0" destOrd="0" presId="urn:microsoft.com/office/officeart/2005/8/layout/default"/>
    <dgm:cxn modelId="{428931E8-B431-4D85-AA73-E0D864C8A678}" srcId="{63356CEA-4EFD-41FF-8874-4532B82C58BB}" destId="{15411F31-AAF1-471D-8E34-0A35ABDC4528}" srcOrd="5" destOrd="0" parTransId="{0FF5FAD3-DD4F-4E6D-81D2-BD1A88D3DD84}" sibTransId="{581EEA95-B114-4C0B-BEDC-2B54933A4E0D}"/>
    <dgm:cxn modelId="{F843B9F4-49D1-4A16-93B4-092DF314412D}" srcId="{63356CEA-4EFD-41FF-8874-4532B82C58BB}" destId="{BD72BF7F-2BEC-485C-8979-FCD8178FAA06}" srcOrd="4" destOrd="0" parTransId="{FFA4DEE0-DEC4-4E70-BAC6-FD7716DF5CA8}" sibTransId="{4C678214-A7EC-46BB-962B-8A97D3B5C9A8}"/>
    <dgm:cxn modelId="{7E30E9FA-BDBB-42DC-93E3-B55337976317}" type="presOf" srcId="{9EAD50E5-2B7B-4D1B-BF06-5E12D77C9E1B}" destId="{A63F4951-0FAF-4EDF-949C-21FB180E947C}" srcOrd="0" destOrd="0" presId="urn:microsoft.com/office/officeart/2005/8/layout/default"/>
    <dgm:cxn modelId="{3D8FDFFD-4DA1-4F24-99A6-3E20A4616695}" type="presOf" srcId="{63356CEA-4EFD-41FF-8874-4532B82C58BB}" destId="{DF9B1D24-9B1F-4614-9D71-117869692EDB}" srcOrd="0" destOrd="0" presId="urn:microsoft.com/office/officeart/2005/8/layout/default"/>
    <dgm:cxn modelId="{EB6FBDFE-E1B2-4257-A576-F2D38AC7E15C}" srcId="{63356CEA-4EFD-41FF-8874-4532B82C58BB}" destId="{423EF518-F88A-4BCD-9E09-9FBAAA63DB76}" srcOrd="0" destOrd="0" parTransId="{6717073B-958E-4A94-8E45-71D08A8B5F9E}" sibTransId="{23F95C8B-1B6B-431C-B279-A39A9F2C32A5}"/>
    <dgm:cxn modelId="{D49506FF-54F8-449C-8CD5-664082197AB9}" srcId="{63356CEA-4EFD-41FF-8874-4532B82C58BB}" destId="{5C5798B3-E38A-41AF-B9B0-1053D5FF4D42}" srcOrd="3" destOrd="0" parTransId="{97A23C08-27DE-4998-BA41-D349B90D0562}" sibTransId="{97EC6A39-77FC-43C7-90AE-FFE3095B8012}"/>
    <dgm:cxn modelId="{BB02EA1C-CC29-423F-9225-7B4EBF7D9105}" type="presParOf" srcId="{DF9B1D24-9B1F-4614-9D71-117869692EDB}" destId="{5A6F0D73-8A94-4F10-BCBB-272F0D35E9AD}" srcOrd="0" destOrd="0" presId="urn:microsoft.com/office/officeart/2005/8/layout/default"/>
    <dgm:cxn modelId="{F6B7DACA-0BFD-4953-90F9-1CE2C832D5B8}" type="presParOf" srcId="{DF9B1D24-9B1F-4614-9D71-117869692EDB}" destId="{6934CBED-49BB-43F3-BE96-B9F4F98C48D0}" srcOrd="1" destOrd="0" presId="urn:microsoft.com/office/officeart/2005/8/layout/default"/>
    <dgm:cxn modelId="{EF249445-E4FE-4990-9EAD-F41A82BE5337}" type="presParOf" srcId="{DF9B1D24-9B1F-4614-9D71-117869692EDB}" destId="{6909DF69-52BD-45F3-B9CB-44F66E3D2D3A}" srcOrd="2" destOrd="0" presId="urn:microsoft.com/office/officeart/2005/8/layout/default"/>
    <dgm:cxn modelId="{20C17DE3-F918-49A9-B3C4-029C489630CC}" type="presParOf" srcId="{DF9B1D24-9B1F-4614-9D71-117869692EDB}" destId="{2BBB195D-91D5-49B5-8A67-8A845E01D45E}" srcOrd="3" destOrd="0" presId="urn:microsoft.com/office/officeart/2005/8/layout/default"/>
    <dgm:cxn modelId="{B1977FD5-6B12-4C74-9CC2-C00E37364B45}" type="presParOf" srcId="{DF9B1D24-9B1F-4614-9D71-117869692EDB}" destId="{D9CA7BFF-EEEA-4244-A741-389B88BA310F}" srcOrd="4" destOrd="0" presId="urn:microsoft.com/office/officeart/2005/8/layout/default"/>
    <dgm:cxn modelId="{0A25909E-4CAD-4262-BC4E-A33E16AFA7FC}" type="presParOf" srcId="{DF9B1D24-9B1F-4614-9D71-117869692EDB}" destId="{E4430F1D-C57E-4364-A68A-498691A2ACF7}" srcOrd="5" destOrd="0" presId="urn:microsoft.com/office/officeart/2005/8/layout/default"/>
    <dgm:cxn modelId="{A49B7F5B-D571-471B-9E08-E62B4AAE77B8}" type="presParOf" srcId="{DF9B1D24-9B1F-4614-9D71-117869692EDB}" destId="{032034B3-34CF-4576-BCDF-0C1F533C268A}" srcOrd="6" destOrd="0" presId="urn:microsoft.com/office/officeart/2005/8/layout/default"/>
    <dgm:cxn modelId="{BECCE81F-6453-40E0-8BE3-0A25E986E70B}" type="presParOf" srcId="{DF9B1D24-9B1F-4614-9D71-117869692EDB}" destId="{A544C019-7CFB-429A-97A6-007002D0893C}" srcOrd="7" destOrd="0" presId="urn:microsoft.com/office/officeart/2005/8/layout/default"/>
    <dgm:cxn modelId="{AE717C7B-8647-41FD-B585-1EA3305DEE2C}" type="presParOf" srcId="{DF9B1D24-9B1F-4614-9D71-117869692EDB}" destId="{69163043-3116-499C-880A-25F8C1D64002}" srcOrd="8" destOrd="0" presId="urn:microsoft.com/office/officeart/2005/8/layout/default"/>
    <dgm:cxn modelId="{7C081B72-89A8-4F38-B970-69B903F5A8CE}" type="presParOf" srcId="{DF9B1D24-9B1F-4614-9D71-117869692EDB}" destId="{76EEEF45-B828-4824-8675-4E5475A2E462}" srcOrd="9" destOrd="0" presId="urn:microsoft.com/office/officeart/2005/8/layout/default"/>
    <dgm:cxn modelId="{6554179E-04AE-4245-8544-651CD0108EAC}" type="presParOf" srcId="{DF9B1D24-9B1F-4614-9D71-117869692EDB}" destId="{21C911BD-55D0-48B7-B2B2-D879BE2570BD}" srcOrd="10" destOrd="0" presId="urn:microsoft.com/office/officeart/2005/8/layout/default"/>
    <dgm:cxn modelId="{BD19D7F1-B1F0-4F60-A425-8F02B660B753}" type="presParOf" srcId="{DF9B1D24-9B1F-4614-9D71-117869692EDB}" destId="{10807FA1-8C26-4426-ADA3-7A418D0A907B}" srcOrd="11" destOrd="0" presId="urn:microsoft.com/office/officeart/2005/8/layout/default"/>
    <dgm:cxn modelId="{59494BE2-9F2F-486D-BEBA-82F3B67D3D7A}" type="presParOf" srcId="{DF9B1D24-9B1F-4614-9D71-117869692EDB}" destId="{CD4A7C41-8017-4A93-B785-DFE989F4FE94}" srcOrd="12" destOrd="0" presId="urn:microsoft.com/office/officeart/2005/8/layout/default"/>
    <dgm:cxn modelId="{0005712D-D4B5-4EDC-A2D3-766476EE967B}" type="presParOf" srcId="{DF9B1D24-9B1F-4614-9D71-117869692EDB}" destId="{F950FFC3-C249-4A53-949A-DC130EC2AEBC}" srcOrd="13" destOrd="0" presId="urn:microsoft.com/office/officeart/2005/8/layout/default"/>
    <dgm:cxn modelId="{926AEB44-5AD5-48E3-86CF-F80E1B354884}" type="presParOf" srcId="{DF9B1D24-9B1F-4614-9D71-117869692EDB}" destId="{A63F4951-0FAF-4EDF-949C-21FB180E947C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4F82A7A-966E-4F65-A8AF-83929AFE669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1A2A3D88-2E95-464F-9FA2-F20816644B93}">
      <dgm:prSet/>
      <dgm:spPr/>
      <dgm:t>
        <a:bodyPr/>
        <a:lstStyle/>
        <a:p>
          <a:pPr>
            <a:defRPr cap="all"/>
          </a:pPr>
          <a:r>
            <a:rPr lang="es-ES"/>
            <a:t>Cuando quieres trabajar en un proyecto existente.</a:t>
          </a:r>
          <a:endParaRPr lang="en-US"/>
        </a:p>
      </dgm:t>
    </dgm:pt>
    <dgm:pt modelId="{28AFC118-3425-4016-AFE5-8E07E0D63238}" type="parTrans" cxnId="{65F7F6B4-C0CE-4D64-83DD-BC061A393B17}">
      <dgm:prSet/>
      <dgm:spPr/>
      <dgm:t>
        <a:bodyPr/>
        <a:lstStyle/>
        <a:p>
          <a:endParaRPr lang="en-US"/>
        </a:p>
      </dgm:t>
    </dgm:pt>
    <dgm:pt modelId="{427B3A2B-142D-435B-88AB-BECB0B365FC5}" type="sibTrans" cxnId="{65F7F6B4-C0CE-4D64-83DD-BC061A393B17}">
      <dgm:prSet/>
      <dgm:spPr/>
      <dgm:t>
        <a:bodyPr/>
        <a:lstStyle/>
        <a:p>
          <a:endParaRPr lang="en-US"/>
        </a:p>
      </dgm:t>
    </dgm:pt>
    <dgm:pt modelId="{2D12F115-A130-45B3-912B-6440DF1B644B}">
      <dgm:prSet/>
      <dgm:spPr/>
      <dgm:t>
        <a:bodyPr/>
        <a:lstStyle/>
        <a:p>
          <a:pPr>
            <a:defRPr cap="all"/>
          </a:pPr>
          <a:r>
            <a:rPr lang="es-ES"/>
            <a:t>Cuando quieres contribuir a un proyecto open source.</a:t>
          </a:r>
          <a:endParaRPr lang="en-US"/>
        </a:p>
      </dgm:t>
    </dgm:pt>
    <dgm:pt modelId="{0B4D33C5-4D23-4F1B-8447-F708283F2E22}" type="parTrans" cxnId="{B1EFF9A7-AE0D-41E3-A99A-B63BF55585AF}">
      <dgm:prSet/>
      <dgm:spPr/>
      <dgm:t>
        <a:bodyPr/>
        <a:lstStyle/>
        <a:p>
          <a:endParaRPr lang="en-US"/>
        </a:p>
      </dgm:t>
    </dgm:pt>
    <dgm:pt modelId="{17862871-D0B7-440E-8C9E-E19FB790B810}" type="sibTrans" cxnId="{B1EFF9A7-AE0D-41E3-A99A-B63BF55585AF}">
      <dgm:prSet/>
      <dgm:spPr/>
      <dgm:t>
        <a:bodyPr/>
        <a:lstStyle/>
        <a:p>
          <a:endParaRPr lang="en-US"/>
        </a:p>
      </dgm:t>
    </dgm:pt>
    <dgm:pt modelId="{BBA30590-BE24-4790-A813-6E83F2860B68}">
      <dgm:prSet/>
      <dgm:spPr/>
      <dgm:t>
        <a:bodyPr/>
        <a:lstStyle/>
        <a:p>
          <a:pPr>
            <a:defRPr cap="all"/>
          </a:pPr>
          <a:r>
            <a:rPr lang="es-ES"/>
            <a:t>Cuando quieres crear una copia de seguridad de un repositorio.</a:t>
          </a:r>
          <a:endParaRPr lang="en-US"/>
        </a:p>
      </dgm:t>
    </dgm:pt>
    <dgm:pt modelId="{B54385DB-99AE-4CC0-B02C-65F6E950DCBE}" type="parTrans" cxnId="{514598D7-5492-42FE-9399-17E42B0613C4}">
      <dgm:prSet/>
      <dgm:spPr/>
      <dgm:t>
        <a:bodyPr/>
        <a:lstStyle/>
        <a:p>
          <a:endParaRPr lang="en-US"/>
        </a:p>
      </dgm:t>
    </dgm:pt>
    <dgm:pt modelId="{034380E2-76E0-4D48-B4FA-8828FFF75647}" type="sibTrans" cxnId="{514598D7-5492-42FE-9399-17E42B0613C4}">
      <dgm:prSet/>
      <dgm:spPr/>
      <dgm:t>
        <a:bodyPr/>
        <a:lstStyle/>
        <a:p>
          <a:endParaRPr lang="en-US"/>
        </a:p>
      </dgm:t>
    </dgm:pt>
    <dgm:pt modelId="{FDF3149C-69EA-4A2A-B682-0C34AAE29C68}" type="pres">
      <dgm:prSet presAssocID="{34F82A7A-966E-4F65-A8AF-83929AFE669F}" presName="root" presStyleCnt="0">
        <dgm:presLayoutVars>
          <dgm:dir/>
          <dgm:resizeHandles val="exact"/>
        </dgm:presLayoutVars>
      </dgm:prSet>
      <dgm:spPr/>
    </dgm:pt>
    <dgm:pt modelId="{CF9CE7FF-75F7-4872-AC43-686DE43912DE}" type="pres">
      <dgm:prSet presAssocID="{1A2A3D88-2E95-464F-9FA2-F20816644B93}" presName="compNode" presStyleCnt="0"/>
      <dgm:spPr/>
    </dgm:pt>
    <dgm:pt modelId="{41864B0D-EEAC-4582-AFE9-F3E424EE4832}" type="pres">
      <dgm:prSet presAssocID="{1A2A3D88-2E95-464F-9FA2-F20816644B93}" presName="iconBgRect" presStyleLbl="bgShp" presStyleIdx="0" presStyleCnt="3"/>
      <dgm:spPr/>
    </dgm:pt>
    <dgm:pt modelId="{156030E1-E031-45E9-82D0-E0A30F84CFED}" type="pres">
      <dgm:prSet presAssocID="{1A2A3D88-2E95-464F-9FA2-F20816644B9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9736A38F-1E1F-4A5C-A9A9-D00245DD82B4}" type="pres">
      <dgm:prSet presAssocID="{1A2A3D88-2E95-464F-9FA2-F20816644B93}" presName="spaceRect" presStyleCnt="0"/>
      <dgm:spPr/>
    </dgm:pt>
    <dgm:pt modelId="{E514A6F9-5DB9-408E-9C2F-530A19ADDBAD}" type="pres">
      <dgm:prSet presAssocID="{1A2A3D88-2E95-464F-9FA2-F20816644B93}" presName="textRect" presStyleLbl="revTx" presStyleIdx="0" presStyleCnt="3">
        <dgm:presLayoutVars>
          <dgm:chMax val="1"/>
          <dgm:chPref val="1"/>
        </dgm:presLayoutVars>
      </dgm:prSet>
      <dgm:spPr/>
    </dgm:pt>
    <dgm:pt modelId="{DCC76860-33C9-4EC8-982B-B9BCA887D386}" type="pres">
      <dgm:prSet presAssocID="{427B3A2B-142D-435B-88AB-BECB0B365FC5}" presName="sibTrans" presStyleCnt="0"/>
      <dgm:spPr/>
    </dgm:pt>
    <dgm:pt modelId="{2994C21C-832C-40E7-B02C-6248EB5BBF75}" type="pres">
      <dgm:prSet presAssocID="{2D12F115-A130-45B3-912B-6440DF1B644B}" presName="compNode" presStyleCnt="0"/>
      <dgm:spPr/>
    </dgm:pt>
    <dgm:pt modelId="{893AF04E-9E2F-4AC6-8C7F-A741298CBB73}" type="pres">
      <dgm:prSet presAssocID="{2D12F115-A130-45B3-912B-6440DF1B644B}" presName="iconBgRect" presStyleLbl="bgShp" presStyleIdx="1" presStyleCnt="3"/>
      <dgm:spPr/>
    </dgm:pt>
    <dgm:pt modelId="{300DBC0C-060B-41D2-A7ED-87FB3220CDF9}" type="pres">
      <dgm:prSet presAssocID="{2D12F115-A130-45B3-912B-6440DF1B644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608F63BD-953D-4443-9881-D122813E1D56}" type="pres">
      <dgm:prSet presAssocID="{2D12F115-A130-45B3-912B-6440DF1B644B}" presName="spaceRect" presStyleCnt="0"/>
      <dgm:spPr/>
    </dgm:pt>
    <dgm:pt modelId="{4D8AE655-1982-426D-8A17-2A929BECC70C}" type="pres">
      <dgm:prSet presAssocID="{2D12F115-A130-45B3-912B-6440DF1B644B}" presName="textRect" presStyleLbl="revTx" presStyleIdx="1" presStyleCnt="3">
        <dgm:presLayoutVars>
          <dgm:chMax val="1"/>
          <dgm:chPref val="1"/>
        </dgm:presLayoutVars>
      </dgm:prSet>
      <dgm:spPr/>
    </dgm:pt>
    <dgm:pt modelId="{FA6BD414-A9E8-464E-B46C-D4729061F519}" type="pres">
      <dgm:prSet presAssocID="{17862871-D0B7-440E-8C9E-E19FB790B810}" presName="sibTrans" presStyleCnt="0"/>
      <dgm:spPr/>
    </dgm:pt>
    <dgm:pt modelId="{D28D1F1F-3170-4A20-9B10-668BCBF933DE}" type="pres">
      <dgm:prSet presAssocID="{BBA30590-BE24-4790-A813-6E83F2860B68}" presName="compNode" presStyleCnt="0"/>
      <dgm:spPr/>
    </dgm:pt>
    <dgm:pt modelId="{26EB3B28-B393-4790-ADBA-608E53D0F957}" type="pres">
      <dgm:prSet presAssocID="{BBA30590-BE24-4790-A813-6E83F2860B68}" presName="iconBgRect" presStyleLbl="bgShp" presStyleIdx="2" presStyleCnt="3"/>
      <dgm:spPr/>
    </dgm:pt>
    <dgm:pt modelId="{89DBBBB9-4487-4021-9FA1-66B7BBEB0D90}" type="pres">
      <dgm:prSet presAssocID="{BBA30590-BE24-4790-A813-6E83F2860B6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ituradora de papel"/>
        </a:ext>
      </dgm:extLst>
    </dgm:pt>
    <dgm:pt modelId="{B6E25427-DD77-48B2-BA89-481B83CBC0B7}" type="pres">
      <dgm:prSet presAssocID="{BBA30590-BE24-4790-A813-6E83F2860B68}" presName="spaceRect" presStyleCnt="0"/>
      <dgm:spPr/>
    </dgm:pt>
    <dgm:pt modelId="{8AD0344A-83F0-4DDB-952C-6FCD614CB022}" type="pres">
      <dgm:prSet presAssocID="{BBA30590-BE24-4790-A813-6E83F2860B68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CA09953-069E-4BEC-AF80-B105491E9097}" type="presOf" srcId="{34F82A7A-966E-4F65-A8AF-83929AFE669F}" destId="{FDF3149C-69EA-4A2A-B682-0C34AAE29C68}" srcOrd="0" destOrd="0" presId="urn:microsoft.com/office/officeart/2018/5/layout/IconCircleLabelList"/>
    <dgm:cxn modelId="{B1EFF9A7-AE0D-41E3-A99A-B63BF55585AF}" srcId="{34F82A7A-966E-4F65-A8AF-83929AFE669F}" destId="{2D12F115-A130-45B3-912B-6440DF1B644B}" srcOrd="1" destOrd="0" parTransId="{0B4D33C5-4D23-4F1B-8447-F708283F2E22}" sibTransId="{17862871-D0B7-440E-8C9E-E19FB790B810}"/>
    <dgm:cxn modelId="{FC3752AD-29AA-45CA-8340-48486C1F5256}" type="presOf" srcId="{1A2A3D88-2E95-464F-9FA2-F20816644B93}" destId="{E514A6F9-5DB9-408E-9C2F-530A19ADDBAD}" srcOrd="0" destOrd="0" presId="urn:microsoft.com/office/officeart/2018/5/layout/IconCircleLabelList"/>
    <dgm:cxn modelId="{65F7F6B4-C0CE-4D64-83DD-BC061A393B17}" srcId="{34F82A7A-966E-4F65-A8AF-83929AFE669F}" destId="{1A2A3D88-2E95-464F-9FA2-F20816644B93}" srcOrd="0" destOrd="0" parTransId="{28AFC118-3425-4016-AFE5-8E07E0D63238}" sibTransId="{427B3A2B-142D-435B-88AB-BECB0B365FC5}"/>
    <dgm:cxn modelId="{11CA1ACB-7A0C-4F2D-98A0-450CE98F0F6F}" type="presOf" srcId="{2D12F115-A130-45B3-912B-6440DF1B644B}" destId="{4D8AE655-1982-426D-8A17-2A929BECC70C}" srcOrd="0" destOrd="0" presId="urn:microsoft.com/office/officeart/2018/5/layout/IconCircleLabelList"/>
    <dgm:cxn modelId="{514598D7-5492-42FE-9399-17E42B0613C4}" srcId="{34F82A7A-966E-4F65-A8AF-83929AFE669F}" destId="{BBA30590-BE24-4790-A813-6E83F2860B68}" srcOrd="2" destOrd="0" parTransId="{B54385DB-99AE-4CC0-B02C-65F6E950DCBE}" sibTransId="{034380E2-76E0-4D48-B4FA-8828FFF75647}"/>
    <dgm:cxn modelId="{236EC3FA-CFEA-42D7-BCC7-A88AFF027BC7}" type="presOf" srcId="{BBA30590-BE24-4790-A813-6E83F2860B68}" destId="{8AD0344A-83F0-4DDB-952C-6FCD614CB022}" srcOrd="0" destOrd="0" presId="urn:microsoft.com/office/officeart/2018/5/layout/IconCircleLabelList"/>
    <dgm:cxn modelId="{B55FFF1A-A657-488C-B3E6-39A990BF88E1}" type="presParOf" srcId="{FDF3149C-69EA-4A2A-B682-0C34AAE29C68}" destId="{CF9CE7FF-75F7-4872-AC43-686DE43912DE}" srcOrd="0" destOrd="0" presId="urn:microsoft.com/office/officeart/2018/5/layout/IconCircleLabelList"/>
    <dgm:cxn modelId="{6C64C554-586C-4FC0-A471-36213829DEE5}" type="presParOf" srcId="{CF9CE7FF-75F7-4872-AC43-686DE43912DE}" destId="{41864B0D-EEAC-4582-AFE9-F3E424EE4832}" srcOrd="0" destOrd="0" presId="urn:microsoft.com/office/officeart/2018/5/layout/IconCircleLabelList"/>
    <dgm:cxn modelId="{EC2CEC94-D506-4793-957C-C34DCC45BB5C}" type="presParOf" srcId="{CF9CE7FF-75F7-4872-AC43-686DE43912DE}" destId="{156030E1-E031-45E9-82D0-E0A30F84CFED}" srcOrd="1" destOrd="0" presId="urn:microsoft.com/office/officeart/2018/5/layout/IconCircleLabelList"/>
    <dgm:cxn modelId="{08CBBB04-3539-48C2-8D88-509E52F8C743}" type="presParOf" srcId="{CF9CE7FF-75F7-4872-AC43-686DE43912DE}" destId="{9736A38F-1E1F-4A5C-A9A9-D00245DD82B4}" srcOrd="2" destOrd="0" presId="urn:microsoft.com/office/officeart/2018/5/layout/IconCircleLabelList"/>
    <dgm:cxn modelId="{062CB963-1CD0-4EB0-9D41-7743947FA816}" type="presParOf" srcId="{CF9CE7FF-75F7-4872-AC43-686DE43912DE}" destId="{E514A6F9-5DB9-408E-9C2F-530A19ADDBAD}" srcOrd="3" destOrd="0" presId="urn:microsoft.com/office/officeart/2018/5/layout/IconCircleLabelList"/>
    <dgm:cxn modelId="{696A8637-B8B7-463E-B3AB-6B1259776009}" type="presParOf" srcId="{FDF3149C-69EA-4A2A-B682-0C34AAE29C68}" destId="{DCC76860-33C9-4EC8-982B-B9BCA887D386}" srcOrd="1" destOrd="0" presId="urn:microsoft.com/office/officeart/2018/5/layout/IconCircleLabelList"/>
    <dgm:cxn modelId="{E57FAAC2-30A4-4521-80FF-A448B6F11C1F}" type="presParOf" srcId="{FDF3149C-69EA-4A2A-B682-0C34AAE29C68}" destId="{2994C21C-832C-40E7-B02C-6248EB5BBF75}" srcOrd="2" destOrd="0" presId="urn:microsoft.com/office/officeart/2018/5/layout/IconCircleLabelList"/>
    <dgm:cxn modelId="{58947F4C-C82C-4F81-8CE9-6F348906391D}" type="presParOf" srcId="{2994C21C-832C-40E7-B02C-6248EB5BBF75}" destId="{893AF04E-9E2F-4AC6-8C7F-A741298CBB73}" srcOrd="0" destOrd="0" presId="urn:microsoft.com/office/officeart/2018/5/layout/IconCircleLabelList"/>
    <dgm:cxn modelId="{9B734D14-C9A8-47B3-B325-FC95CA5482A0}" type="presParOf" srcId="{2994C21C-832C-40E7-B02C-6248EB5BBF75}" destId="{300DBC0C-060B-41D2-A7ED-87FB3220CDF9}" srcOrd="1" destOrd="0" presId="urn:microsoft.com/office/officeart/2018/5/layout/IconCircleLabelList"/>
    <dgm:cxn modelId="{8C98C889-238E-46F2-B348-CBC5DAB58467}" type="presParOf" srcId="{2994C21C-832C-40E7-B02C-6248EB5BBF75}" destId="{608F63BD-953D-4443-9881-D122813E1D56}" srcOrd="2" destOrd="0" presId="urn:microsoft.com/office/officeart/2018/5/layout/IconCircleLabelList"/>
    <dgm:cxn modelId="{702BF81C-D898-4770-97D7-840EC11F6892}" type="presParOf" srcId="{2994C21C-832C-40E7-B02C-6248EB5BBF75}" destId="{4D8AE655-1982-426D-8A17-2A929BECC70C}" srcOrd="3" destOrd="0" presId="urn:microsoft.com/office/officeart/2018/5/layout/IconCircleLabelList"/>
    <dgm:cxn modelId="{E154F9D2-8D4A-4DE8-8178-1D1B2945212A}" type="presParOf" srcId="{FDF3149C-69EA-4A2A-B682-0C34AAE29C68}" destId="{FA6BD414-A9E8-464E-B46C-D4729061F519}" srcOrd="3" destOrd="0" presId="urn:microsoft.com/office/officeart/2018/5/layout/IconCircleLabelList"/>
    <dgm:cxn modelId="{BC068DA7-5338-4D8A-B694-F3C6756C1ADD}" type="presParOf" srcId="{FDF3149C-69EA-4A2A-B682-0C34AAE29C68}" destId="{D28D1F1F-3170-4A20-9B10-668BCBF933DE}" srcOrd="4" destOrd="0" presId="urn:microsoft.com/office/officeart/2018/5/layout/IconCircleLabelList"/>
    <dgm:cxn modelId="{782BD869-D601-43E2-8BCE-E64DF2BF142C}" type="presParOf" srcId="{D28D1F1F-3170-4A20-9B10-668BCBF933DE}" destId="{26EB3B28-B393-4790-ADBA-608E53D0F957}" srcOrd="0" destOrd="0" presId="urn:microsoft.com/office/officeart/2018/5/layout/IconCircleLabelList"/>
    <dgm:cxn modelId="{8DF1BA57-11EB-4567-830C-79667AD660B8}" type="presParOf" srcId="{D28D1F1F-3170-4A20-9B10-668BCBF933DE}" destId="{89DBBBB9-4487-4021-9FA1-66B7BBEB0D90}" srcOrd="1" destOrd="0" presId="urn:microsoft.com/office/officeart/2018/5/layout/IconCircleLabelList"/>
    <dgm:cxn modelId="{6E3FCD28-D7FE-44C2-8A7B-401BCA45782C}" type="presParOf" srcId="{D28D1F1F-3170-4A20-9B10-668BCBF933DE}" destId="{B6E25427-DD77-48B2-BA89-481B83CBC0B7}" srcOrd="2" destOrd="0" presId="urn:microsoft.com/office/officeart/2018/5/layout/IconCircleLabelList"/>
    <dgm:cxn modelId="{3DCF9FCE-74A1-43F0-B2E0-2CEEB5418DE4}" type="presParOf" srcId="{D28D1F1F-3170-4A20-9B10-668BCBF933DE}" destId="{8AD0344A-83F0-4DDB-952C-6FCD614CB02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1497D6-6AB5-4B42-8A3D-CF20B65A9D9B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0207682-95B2-4B5E-8F34-A4404762C18B}">
      <dgm:prSet/>
      <dgm:spPr/>
      <dgm:t>
        <a:bodyPr/>
        <a:lstStyle/>
        <a:p>
          <a:pPr>
            <a:defRPr b="1"/>
          </a:pPr>
          <a:r>
            <a:rPr lang="es-ES" b="1" i="0"/>
            <a:t>Repositorios:</a:t>
          </a:r>
          <a:endParaRPr lang="en-US"/>
        </a:p>
      </dgm:t>
    </dgm:pt>
    <dgm:pt modelId="{550DD7BF-7CAB-4F19-83D5-D1DFF5A3A7D1}" type="parTrans" cxnId="{DD2936A3-2C01-45A5-AFCF-778DAC2EB10D}">
      <dgm:prSet/>
      <dgm:spPr/>
      <dgm:t>
        <a:bodyPr/>
        <a:lstStyle/>
        <a:p>
          <a:endParaRPr lang="en-US"/>
        </a:p>
      </dgm:t>
    </dgm:pt>
    <dgm:pt modelId="{DE8DDF62-3973-4D51-A085-C4224D3FD018}" type="sibTrans" cxnId="{DD2936A3-2C01-45A5-AFCF-778DAC2EB10D}">
      <dgm:prSet/>
      <dgm:spPr/>
      <dgm:t>
        <a:bodyPr/>
        <a:lstStyle/>
        <a:p>
          <a:endParaRPr lang="en-US"/>
        </a:p>
      </dgm:t>
    </dgm:pt>
    <dgm:pt modelId="{9FCDBA64-166B-4490-8B4B-4F92C17F4713}">
      <dgm:prSet/>
      <dgm:spPr/>
      <dgm:t>
        <a:bodyPr/>
        <a:lstStyle/>
        <a:p>
          <a:r>
            <a:rPr lang="es-ES" b="0" i="0"/>
            <a:t>En GitHub, los proyectos se almacenan en repositorios. Un repositorio es como una carpeta que contiene todos los archivos de tu proyecto y el historial de cambios.</a:t>
          </a:r>
          <a:endParaRPr lang="en-US"/>
        </a:p>
      </dgm:t>
    </dgm:pt>
    <dgm:pt modelId="{A319E318-C66E-4434-92E3-4EA2AD40D14A}" type="parTrans" cxnId="{520E7836-DD0C-421D-97CE-459BF6A79731}">
      <dgm:prSet/>
      <dgm:spPr/>
      <dgm:t>
        <a:bodyPr/>
        <a:lstStyle/>
        <a:p>
          <a:endParaRPr lang="en-US"/>
        </a:p>
      </dgm:t>
    </dgm:pt>
    <dgm:pt modelId="{35B77275-1EE9-418B-A460-3EA1D7F2D6A5}" type="sibTrans" cxnId="{520E7836-DD0C-421D-97CE-459BF6A79731}">
      <dgm:prSet/>
      <dgm:spPr/>
      <dgm:t>
        <a:bodyPr/>
        <a:lstStyle/>
        <a:p>
          <a:endParaRPr lang="en-US"/>
        </a:p>
      </dgm:t>
    </dgm:pt>
    <dgm:pt modelId="{20A557C0-C0CF-4DC8-A64A-994038ADB751}">
      <dgm:prSet/>
      <dgm:spPr/>
      <dgm:t>
        <a:bodyPr/>
        <a:lstStyle/>
        <a:p>
          <a:pPr>
            <a:defRPr b="1"/>
          </a:pPr>
          <a:r>
            <a:rPr lang="es-ES" b="1" i="0"/>
            <a:t>Colaboración:</a:t>
          </a:r>
          <a:endParaRPr lang="en-US"/>
        </a:p>
      </dgm:t>
    </dgm:pt>
    <dgm:pt modelId="{EFE548D6-78A2-4319-BF50-5A20DCB8F705}" type="parTrans" cxnId="{3172E2EF-B8E2-428D-AD1C-3257AC2B879D}">
      <dgm:prSet/>
      <dgm:spPr/>
      <dgm:t>
        <a:bodyPr/>
        <a:lstStyle/>
        <a:p>
          <a:endParaRPr lang="en-US"/>
        </a:p>
      </dgm:t>
    </dgm:pt>
    <dgm:pt modelId="{412AFB63-5CA8-472A-BC54-B98F070E5A47}" type="sibTrans" cxnId="{3172E2EF-B8E2-428D-AD1C-3257AC2B879D}">
      <dgm:prSet/>
      <dgm:spPr/>
      <dgm:t>
        <a:bodyPr/>
        <a:lstStyle/>
        <a:p>
          <a:endParaRPr lang="en-US"/>
        </a:p>
      </dgm:t>
    </dgm:pt>
    <dgm:pt modelId="{5223BAB8-66DA-4A4E-B2A9-E25C6DFF8004}">
      <dgm:prSet/>
      <dgm:spPr/>
      <dgm:t>
        <a:bodyPr/>
        <a:lstStyle/>
        <a:p>
          <a:r>
            <a:rPr lang="es-ES" b="0" i="0"/>
            <a:t>Múltiples personas pueden trabajar en un proyecto simultáneamente. GitHub facilita la colaboración al permitir a los desarrolladores fusionar sus cambios de manera eficiente.</a:t>
          </a:r>
          <a:endParaRPr lang="en-US"/>
        </a:p>
      </dgm:t>
    </dgm:pt>
    <dgm:pt modelId="{4E2A584C-D1E7-4E5D-9DA7-D3E4456F2593}" type="parTrans" cxnId="{3CCE894A-3D7E-4341-A8C1-A53DBAA938A0}">
      <dgm:prSet/>
      <dgm:spPr/>
      <dgm:t>
        <a:bodyPr/>
        <a:lstStyle/>
        <a:p>
          <a:endParaRPr lang="en-US"/>
        </a:p>
      </dgm:t>
    </dgm:pt>
    <dgm:pt modelId="{1DC8459A-857B-4A9F-9760-501321D4FFD9}" type="sibTrans" cxnId="{3CCE894A-3D7E-4341-A8C1-A53DBAA938A0}">
      <dgm:prSet/>
      <dgm:spPr/>
      <dgm:t>
        <a:bodyPr/>
        <a:lstStyle/>
        <a:p>
          <a:endParaRPr lang="en-US"/>
        </a:p>
      </dgm:t>
    </dgm:pt>
    <dgm:pt modelId="{50F7CC5A-25BD-44D2-90E4-7FA4BAB68AE8}">
      <dgm:prSet/>
      <dgm:spPr/>
      <dgm:t>
        <a:bodyPr/>
        <a:lstStyle/>
        <a:p>
          <a:pPr>
            <a:defRPr b="1"/>
          </a:pPr>
          <a:r>
            <a:rPr lang="es-ES" b="1" i="0"/>
            <a:t>Control de Versiones:</a:t>
          </a:r>
          <a:endParaRPr lang="en-US"/>
        </a:p>
      </dgm:t>
    </dgm:pt>
    <dgm:pt modelId="{C1F854BA-6153-4311-A702-F0133ECE5926}" type="parTrans" cxnId="{82B14193-81D7-4B2F-8006-329DB8A267F4}">
      <dgm:prSet/>
      <dgm:spPr/>
      <dgm:t>
        <a:bodyPr/>
        <a:lstStyle/>
        <a:p>
          <a:endParaRPr lang="en-US"/>
        </a:p>
      </dgm:t>
    </dgm:pt>
    <dgm:pt modelId="{5BEB08BC-70F8-4749-9FAF-34EC0E11ABAF}" type="sibTrans" cxnId="{82B14193-81D7-4B2F-8006-329DB8A267F4}">
      <dgm:prSet/>
      <dgm:spPr/>
      <dgm:t>
        <a:bodyPr/>
        <a:lstStyle/>
        <a:p>
          <a:endParaRPr lang="en-US"/>
        </a:p>
      </dgm:t>
    </dgm:pt>
    <dgm:pt modelId="{23DDBF76-3938-4F64-9CDF-67DF3ADA4397}">
      <dgm:prSet/>
      <dgm:spPr/>
      <dgm:t>
        <a:bodyPr/>
        <a:lstStyle/>
        <a:p>
          <a:r>
            <a:rPr lang="es-ES" b="0" i="0"/>
            <a:t>GitHub utiliza Git, un sistema de control de versiones distribuido. Esto significa que puedes rastrear los cambios en tu código a lo largo del tiempo y revertir a versiones anteriores si es necesario.</a:t>
          </a:r>
          <a:endParaRPr lang="en-US"/>
        </a:p>
      </dgm:t>
    </dgm:pt>
    <dgm:pt modelId="{0967C2E8-084A-4C44-B600-E2D771EAC8F5}" type="parTrans" cxnId="{1D25D82A-26CA-47BC-A101-2BDAE2E4ACE4}">
      <dgm:prSet/>
      <dgm:spPr/>
      <dgm:t>
        <a:bodyPr/>
        <a:lstStyle/>
        <a:p>
          <a:endParaRPr lang="en-US"/>
        </a:p>
      </dgm:t>
    </dgm:pt>
    <dgm:pt modelId="{9B19B096-29CA-4123-9B14-C0B9BE41DF7C}" type="sibTrans" cxnId="{1D25D82A-26CA-47BC-A101-2BDAE2E4ACE4}">
      <dgm:prSet/>
      <dgm:spPr/>
      <dgm:t>
        <a:bodyPr/>
        <a:lstStyle/>
        <a:p>
          <a:endParaRPr lang="en-US"/>
        </a:p>
      </dgm:t>
    </dgm:pt>
    <dgm:pt modelId="{ACFE036C-06F0-4441-A499-4411FA709DFE}" type="pres">
      <dgm:prSet presAssocID="{F61497D6-6AB5-4B42-8A3D-CF20B65A9D9B}" presName="root" presStyleCnt="0">
        <dgm:presLayoutVars>
          <dgm:dir/>
          <dgm:resizeHandles val="exact"/>
        </dgm:presLayoutVars>
      </dgm:prSet>
      <dgm:spPr/>
    </dgm:pt>
    <dgm:pt modelId="{53876926-32A1-4840-87B9-717C78C4F59E}" type="pres">
      <dgm:prSet presAssocID="{E0207682-95B2-4B5E-8F34-A4404762C18B}" presName="compNode" presStyleCnt="0"/>
      <dgm:spPr/>
    </dgm:pt>
    <dgm:pt modelId="{20E54CA1-FD53-4C3A-9DF9-7F10CDF2AD39}" type="pres">
      <dgm:prSet presAssocID="{E0207682-95B2-4B5E-8F34-A4404762C18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A46F04D1-24A9-464A-B03D-5AF063F02F11}" type="pres">
      <dgm:prSet presAssocID="{E0207682-95B2-4B5E-8F34-A4404762C18B}" presName="iconSpace" presStyleCnt="0"/>
      <dgm:spPr/>
    </dgm:pt>
    <dgm:pt modelId="{7CE15D49-34AF-4655-957C-BD17B5E59A6C}" type="pres">
      <dgm:prSet presAssocID="{E0207682-95B2-4B5E-8F34-A4404762C18B}" presName="parTx" presStyleLbl="revTx" presStyleIdx="0" presStyleCnt="6">
        <dgm:presLayoutVars>
          <dgm:chMax val="0"/>
          <dgm:chPref val="0"/>
        </dgm:presLayoutVars>
      </dgm:prSet>
      <dgm:spPr/>
    </dgm:pt>
    <dgm:pt modelId="{3124D22B-3F51-4BFE-843A-12BCFC6DA1EF}" type="pres">
      <dgm:prSet presAssocID="{E0207682-95B2-4B5E-8F34-A4404762C18B}" presName="txSpace" presStyleCnt="0"/>
      <dgm:spPr/>
    </dgm:pt>
    <dgm:pt modelId="{18804E2E-06A2-40DB-B88F-1D48C1E46E12}" type="pres">
      <dgm:prSet presAssocID="{E0207682-95B2-4B5E-8F34-A4404762C18B}" presName="desTx" presStyleLbl="revTx" presStyleIdx="1" presStyleCnt="6">
        <dgm:presLayoutVars/>
      </dgm:prSet>
      <dgm:spPr/>
    </dgm:pt>
    <dgm:pt modelId="{ED04FDF6-5C7A-4432-A428-67AA82136184}" type="pres">
      <dgm:prSet presAssocID="{DE8DDF62-3973-4D51-A085-C4224D3FD018}" presName="sibTrans" presStyleCnt="0"/>
      <dgm:spPr/>
    </dgm:pt>
    <dgm:pt modelId="{E94D305C-053D-43E8-B4A2-65AAFA9D05FB}" type="pres">
      <dgm:prSet presAssocID="{20A557C0-C0CF-4DC8-A64A-994038ADB751}" presName="compNode" presStyleCnt="0"/>
      <dgm:spPr/>
    </dgm:pt>
    <dgm:pt modelId="{710556A1-5A5D-45B4-B52B-16D13A6D1BFF}" type="pres">
      <dgm:prSet presAssocID="{20A557C0-C0CF-4DC8-A64A-994038ADB75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nimizar"/>
        </a:ext>
      </dgm:extLst>
    </dgm:pt>
    <dgm:pt modelId="{7A5FC65F-A2B2-495D-AF86-8E9A26B81874}" type="pres">
      <dgm:prSet presAssocID="{20A557C0-C0CF-4DC8-A64A-994038ADB751}" presName="iconSpace" presStyleCnt="0"/>
      <dgm:spPr/>
    </dgm:pt>
    <dgm:pt modelId="{D81D95A7-332F-47DE-9E0E-7BBA357E0A9A}" type="pres">
      <dgm:prSet presAssocID="{20A557C0-C0CF-4DC8-A64A-994038ADB751}" presName="parTx" presStyleLbl="revTx" presStyleIdx="2" presStyleCnt="6">
        <dgm:presLayoutVars>
          <dgm:chMax val="0"/>
          <dgm:chPref val="0"/>
        </dgm:presLayoutVars>
      </dgm:prSet>
      <dgm:spPr/>
    </dgm:pt>
    <dgm:pt modelId="{656CF3CA-060A-41E0-B519-B8D2AA7C7912}" type="pres">
      <dgm:prSet presAssocID="{20A557C0-C0CF-4DC8-A64A-994038ADB751}" presName="txSpace" presStyleCnt="0"/>
      <dgm:spPr/>
    </dgm:pt>
    <dgm:pt modelId="{5A71E5E9-69DB-488E-AC2C-125ADB580D26}" type="pres">
      <dgm:prSet presAssocID="{20A557C0-C0CF-4DC8-A64A-994038ADB751}" presName="desTx" presStyleLbl="revTx" presStyleIdx="3" presStyleCnt="6">
        <dgm:presLayoutVars/>
      </dgm:prSet>
      <dgm:spPr/>
    </dgm:pt>
    <dgm:pt modelId="{343CA755-0F98-4F18-9F4D-13A33553AC7C}" type="pres">
      <dgm:prSet presAssocID="{412AFB63-5CA8-472A-BC54-B98F070E5A47}" presName="sibTrans" presStyleCnt="0"/>
      <dgm:spPr/>
    </dgm:pt>
    <dgm:pt modelId="{19F728A5-649A-461D-9B29-AD3B7C4F988F}" type="pres">
      <dgm:prSet presAssocID="{50F7CC5A-25BD-44D2-90E4-7FA4BAB68AE8}" presName="compNode" presStyleCnt="0"/>
      <dgm:spPr/>
    </dgm:pt>
    <dgm:pt modelId="{6B5487DE-DED6-44C4-8622-3ED3A5EE02C3}" type="pres">
      <dgm:prSet presAssocID="{50F7CC5A-25BD-44D2-90E4-7FA4BAB68AE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ador"/>
        </a:ext>
      </dgm:extLst>
    </dgm:pt>
    <dgm:pt modelId="{8470DA42-AAA5-45D2-8B88-F32BE13388B4}" type="pres">
      <dgm:prSet presAssocID="{50F7CC5A-25BD-44D2-90E4-7FA4BAB68AE8}" presName="iconSpace" presStyleCnt="0"/>
      <dgm:spPr/>
    </dgm:pt>
    <dgm:pt modelId="{3053ECC0-9EFF-40EA-9C2A-F6B4F908A958}" type="pres">
      <dgm:prSet presAssocID="{50F7CC5A-25BD-44D2-90E4-7FA4BAB68AE8}" presName="parTx" presStyleLbl="revTx" presStyleIdx="4" presStyleCnt="6">
        <dgm:presLayoutVars>
          <dgm:chMax val="0"/>
          <dgm:chPref val="0"/>
        </dgm:presLayoutVars>
      </dgm:prSet>
      <dgm:spPr/>
    </dgm:pt>
    <dgm:pt modelId="{6E9185F1-D696-4071-B606-D7E026E7403F}" type="pres">
      <dgm:prSet presAssocID="{50F7CC5A-25BD-44D2-90E4-7FA4BAB68AE8}" presName="txSpace" presStyleCnt="0"/>
      <dgm:spPr/>
    </dgm:pt>
    <dgm:pt modelId="{4213498D-CEA7-4D99-85EF-F9C1028F5BE7}" type="pres">
      <dgm:prSet presAssocID="{50F7CC5A-25BD-44D2-90E4-7FA4BAB68AE8}" presName="desTx" presStyleLbl="revTx" presStyleIdx="5" presStyleCnt="6">
        <dgm:presLayoutVars/>
      </dgm:prSet>
      <dgm:spPr/>
    </dgm:pt>
  </dgm:ptLst>
  <dgm:cxnLst>
    <dgm:cxn modelId="{2C1CA121-63A8-4AA1-B27E-DF90D8B12F13}" type="presOf" srcId="{23DDBF76-3938-4F64-9CDF-67DF3ADA4397}" destId="{4213498D-CEA7-4D99-85EF-F9C1028F5BE7}" srcOrd="0" destOrd="0" presId="urn:microsoft.com/office/officeart/2018/2/layout/IconLabelDescriptionList"/>
    <dgm:cxn modelId="{1D25D82A-26CA-47BC-A101-2BDAE2E4ACE4}" srcId="{50F7CC5A-25BD-44D2-90E4-7FA4BAB68AE8}" destId="{23DDBF76-3938-4F64-9CDF-67DF3ADA4397}" srcOrd="0" destOrd="0" parTransId="{0967C2E8-084A-4C44-B600-E2D771EAC8F5}" sibTransId="{9B19B096-29CA-4123-9B14-C0B9BE41DF7C}"/>
    <dgm:cxn modelId="{520E7836-DD0C-421D-97CE-459BF6A79731}" srcId="{E0207682-95B2-4B5E-8F34-A4404762C18B}" destId="{9FCDBA64-166B-4490-8B4B-4F92C17F4713}" srcOrd="0" destOrd="0" parTransId="{A319E318-C66E-4434-92E3-4EA2AD40D14A}" sibTransId="{35B77275-1EE9-418B-A460-3EA1D7F2D6A5}"/>
    <dgm:cxn modelId="{3CCE894A-3D7E-4341-A8C1-A53DBAA938A0}" srcId="{20A557C0-C0CF-4DC8-A64A-994038ADB751}" destId="{5223BAB8-66DA-4A4E-B2A9-E25C6DFF8004}" srcOrd="0" destOrd="0" parTransId="{4E2A584C-D1E7-4E5D-9DA7-D3E4456F2593}" sibTransId="{1DC8459A-857B-4A9F-9760-501321D4FFD9}"/>
    <dgm:cxn modelId="{E7C64C79-4F82-447F-80CE-93EB9FFD3B90}" type="presOf" srcId="{9FCDBA64-166B-4490-8B4B-4F92C17F4713}" destId="{18804E2E-06A2-40DB-B88F-1D48C1E46E12}" srcOrd="0" destOrd="0" presId="urn:microsoft.com/office/officeart/2018/2/layout/IconLabelDescriptionList"/>
    <dgm:cxn modelId="{82B14193-81D7-4B2F-8006-329DB8A267F4}" srcId="{F61497D6-6AB5-4B42-8A3D-CF20B65A9D9B}" destId="{50F7CC5A-25BD-44D2-90E4-7FA4BAB68AE8}" srcOrd="2" destOrd="0" parTransId="{C1F854BA-6153-4311-A702-F0133ECE5926}" sibTransId="{5BEB08BC-70F8-4749-9FAF-34EC0E11ABAF}"/>
    <dgm:cxn modelId="{DD2936A3-2C01-45A5-AFCF-778DAC2EB10D}" srcId="{F61497D6-6AB5-4B42-8A3D-CF20B65A9D9B}" destId="{E0207682-95B2-4B5E-8F34-A4404762C18B}" srcOrd="0" destOrd="0" parTransId="{550DD7BF-7CAB-4F19-83D5-D1DFF5A3A7D1}" sibTransId="{DE8DDF62-3973-4D51-A085-C4224D3FD018}"/>
    <dgm:cxn modelId="{C5FA33AA-FE80-44B3-90B5-31F769CF1B17}" type="presOf" srcId="{50F7CC5A-25BD-44D2-90E4-7FA4BAB68AE8}" destId="{3053ECC0-9EFF-40EA-9C2A-F6B4F908A958}" srcOrd="0" destOrd="0" presId="urn:microsoft.com/office/officeart/2018/2/layout/IconLabelDescriptionList"/>
    <dgm:cxn modelId="{E624ACCF-E043-442A-AEF0-B3569A0C555F}" type="presOf" srcId="{5223BAB8-66DA-4A4E-B2A9-E25C6DFF8004}" destId="{5A71E5E9-69DB-488E-AC2C-125ADB580D26}" srcOrd="0" destOrd="0" presId="urn:microsoft.com/office/officeart/2018/2/layout/IconLabelDescriptionList"/>
    <dgm:cxn modelId="{FD6ED4E4-EC93-47F8-BC6E-6B2682DFD12D}" type="presOf" srcId="{E0207682-95B2-4B5E-8F34-A4404762C18B}" destId="{7CE15D49-34AF-4655-957C-BD17B5E59A6C}" srcOrd="0" destOrd="0" presId="urn:microsoft.com/office/officeart/2018/2/layout/IconLabelDescriptionList"/>
    <dgm:cxn modelId="{3172E2EF-B8E2-428D-AD1C-3257AC2B879D}" srcId="{F61497D6-6AB5-4B42-8A3D-CF20B65A9D9B}" destId="{20A557C0-C0CF-4DC8-A64A-994038ADB751}" srcOrd="1" destOrd="0" parTransId="{EFE548D6-78A2-4319-BF50-5A20DCB8F705}" sibTransId="{412AFB63-5CA8-472A-BC54-B98F070E5A47}"/>
    <dgm:cxn modelId="{13ABC7F4-666B-42B3-8D38-3DAB4FE5B242}" type="presOf" srcId="{20A557C0-C0CF-4DC8-A64A-994038ADB751}" destId="{D81D95A7-332F-47DE-9E0E-7BBA357E0A9A}" srcOrd="0" destOrd="0" presId="urn:microsoft.com/office/officeart/2018/2/layout/IconLabelDescriptionList"/>
    <dgm:cxn modelId="{6EF241F6-A17C-4F0D-B4AF-D144B44DD150}" type="presOf" srcId="{F61497D6-6AB5-4B42-8A3D-CF20B65A9D9B}" destId="{ACFE036C-06F0-4441-A499-4411FA709DFE}" srcOrd="0" destOrd="0" presId="urn:microsoft.com/office/officeart/2018/2/layout/IconLabelDescriptionList"/>
    <dgm:cxn modelId="{1C2F80C0-810E-4076-8B19-A23F3598CEC4}" type="presParOf" srcId="{ACFE036C-06F0-4441-A499-4411FA709DFE}" destId="{53876926-32A1-4840-87B9-717C78C4F59E}" srcOrd="0" destOrd="0" presId="urn:microsoft.com/office/officeart/2018/2/layout/IconLabelDescriptionList"/>
    <dgm:cxn modelId="{1392BBDD-F206-4DD7-A2B0-497F9BD19C29}" type="presParOf" srcId="{53876926-32A1-4840-87B9-717C78C4F59E}" destId="{20E54CA1-FD53-4C3A-9DF9-7F10CDF2AD39}" srcOrd="0" destOrd="0" presId="urn:microsoft.com/office/officeart/2018/2/layout/IconLabelDescriptionList"/>
    <dgm:cxn modelId="{701C1FED-F9DE-4992-8495-51E32801389A}" type="presParOf" srcId="{53876926-32A1-4840-87B9-717C78C4F59E}" destId="{A46F04D1-24A9-464A-B03D-5AF063F02F11}" srcOrd="1" destOrd="0" presId="urn:microsoft.com/office/officeart/2018/2/layout/IconLabelDescriptionList"/>
    <dgm:cxn modelId="{03CC8769-2710-4E47-A3D8-F8B447B9E9FA}" type="presParOf" srcId="{53876926-32A1-4840-87B9-717C78C4F59E}" destId="{7CE15D49-34AF-4655-957C-BD17B5E59A6C}" srcOrd="2" destOrd="0" presId="urn:microsoft.com/office/officeart/2018/2/layout/IconLabelDescriptionList"/>
    <dgm:cxn modelId="{5582AD17-5345-4B81-9919-4403C1B73E52}" type="presParOf" srcId="{53876926-32A1-4840-87B9-717C78C4F59E}" destId="{3124D22B-3F51-4BFE-843A-12BCFC6DA1EF}" srcOrd="3" destOrd="0" presId="urn:microsoft.com/office/officeart/2018/2/layout/IconLabelDescriptionList"/>
    <dgm:cxn modelId="{4963BAE1-D4E0-4843-91A4-88A601BD78FE}" type="presParOf" srcId="{53876926-32A1-4840-87B9-717C78C4F59E}" destId="{18804E2E-06A2-40DB-B88F-1D48C1E46E12}" srcOrd="4" destOrd="0" presId="urn:microsoft.com/office/officeart/2018/2/layout/IconLabelDescriptionList"/>
    <dgm:cxn modelId="{9962BAF9-5DEE-4D5F-BA31-E143F96A865E}" type="presParOf" srcId="{ACFE036C-06F0-4441-A499-4411FA709DFE}" destId="{ED04FDF6-5C7A-4432-A428-67AA82136184}" srcOrd="1" destOrd="0" presId="urn:microsoft.com/office/officeart/2018/2/layout/IconLabelDescriptionList"/>
    <dgm:cxn modelId="{057F6A8C-B916-46C4-BA75-4B92A518FE6F}" type="presParOf" srcId="{ACFE036C-06F0-4441-A499-4411FA709DFE}" destId="{E94D305C-053D-43E8-B4A2-65AAFA9D05FB}" srcOrd="2" destOrd="0" presId="urn:microsoft.com/office/officeart/2018/2/layout/IconLabelDescriptionList"/>
    <dgm:cxn modelId="{739E1807-6F99-498F-9187-271736DFBC7B}" type="presParOf" srcId="{E94D305C-053D-43E8-B4A2-65AAFA9D05FB}" destId="{710556A1-5A5D-45B4-B52B-16D13A6D1BFF}" srcOrd="0" destOrd="0" presId="urn:microsoft.com/office/officeart/2018/2/layout/IconLabelDescriptionList"/>
    <dgm:cxn modelId="{E0FBE082-2914-48A3-AB9B-4495C21C6526}" type="presParOf" srcId="{E94D305C-053D-43E8-B4A2-65AAFA9D05FB}" destId="{7A5FC65F-A2B2-495D-AF86-8E9A26B81874}" srcOrd="1" destOrd="0" presId="urn:microsoft.com/office/officeart/2018/2/layout/IconLabelDescriptionList"/>
    <dgm:cxn modelId="{5DA56843-E270-414C-A8F9-2984773AC62C}" type="presParOf" srcId="{E94D305C-053D-43E8-B4A2-65AAFA9D05FB}" destId="{D81D95A7-332F-47DE-9E0E-7BBA357E0A9A}" srcOrd="2" destOrd="0" presId="urn:microsoft.com/office/officeart/2018/2/layout/IconLabelDescriptionList"/>
    <dgm:cxn modelId="{5E16062A-D437-44FD-B0FF-679A01C50E8E}" type="presParOf" srcId="{E94D305C-053D-43E8-B4A2-65AAFA9D05FB}" destId="{656CF3CA-060A-41E0-B519-B8D2AA7C7912}" srcOrd="3" destOrd="0" presId="urn:microsoft.com/office/officeart/2018/2/layout/IconLabelDescriptionList"/>
    <dgm:cxn modelId="{51A8D63C-DE7F-4D3D-AC55-0B7CF57E66E1}" type="presParOf" srcId="{E94D305C-053D-43E8-B4A2-65AAFA9D05FB}" destId="{5A71E5E9-69DB-488E-AC2C-125ADB580D26}" srcOrd="4" destOrd="0" presId="urn:microsoft.com/office/officeart/2018/2/layout/IconLabelDescriptionList"/>
    <dgm:cxn modelId="{6E8309D6-8AFD-424A-81DD-E6E88D9A854F}" type="presParOf" srcId="{ACFE036C-06F0-4441-A499-4411FA709DFE}" destId="{343CA755-0F98-4F18-9F4D-13A33553AC7C}" srcOrd="3" destOrd="0" presId="urn:microsoft.com/office/officeart/2018/2/layout/IconLabelDescriptionList"/>
    <dgm:cxn modelId="{68673AE0-0D3F-48B6-9FC0-14257FC739D9}" type="presParOf" srcId="{ACFE036C-06F0-4441-A499-4411FA709DFE}" destId="{19F728A5-649A-461D-9B29-AD3B7C4F988F}" srcOrd="4" destOrd="0" presId="urn:microsoft.com/office/officeart/2018/2/layout/IconLabelDescriptionList"/>
    <dgm:cxn modelId="{201FA10D-5F3B-42CA-8381-78BB3D8B8EF7}" type="presParOf" srcId="{19F728A5-649A-461D-9B29-AD3B7C4F988F}" destId="{6B5487DE-DED6-44C4-8622-3ED3A5EE02C3}" srcOrd="0" destOrd="0" presId="urn:microsoft.com/office/officeart/2018/2/layout/IconLabelDescriptionList"/>
    <dgm:cxn modelId="{D845ED88-204C-442E-BE74-1943CB9E30AF}" type="presParOf" srcId="{19F728A5-649A-461D-9B29-AD3B7C4F988F}" destId="{8470DA42-AAA5-45D2-8B88-F32BE13388B4}" srcOrd="1" destOrd="0" presId="urn:microsoft.com/office/officeart/2018/2/layout/IconLabelDescriptionList"/>
    <dgm:cxn modelId="{117C2777-F106-4861-9B36-8DCFDDAB76C7}" type="presParOf" srcId="{19F728A5-649A-461D-9B29-AD3B7C4F988F}" destId="{3053ECC0-9EFF-40EA-9C2A-F6B4F908A958}" srcOrd="2" destOrd="0" presId="urn:microsoft.com/office/officeart/2018/2/layout/IconLabelDescriptionList"/>
    <dgm:cxn modelId="{87FE470F-07B9-4E45-A780-2460A5EDBD3B}" type="presParOf" srcId="{19F728A5-649A-461D-9B29-AD3B7C4F988F}" destId="{6E9185F1-D696-4071-B606-D7E026E7403F}" srcOrd="3" destOrd="0" presId="urn:microsoft.com/office/officeart/2018/2/layout/IconLabelDescriptionList"/>
    <dgm:cxn modelId="{0E0F67F4-6654-4BF3-B9C0-2BD49A439036}" type="presParOf" srcId="{19F728A5-649A-461D-9B29-AD3B7C4F988F}" destId="{4213498D-CEA7-4D99-85EF-F9C1028F5BE7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6F0D73-8A94-4F10-BCBB-272F0D35E9AD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/>
            <a:t>git init: Inicializa un nuevo repositorio.</a:t>
          </a:r>
          <a:endParaRPr lang="en-US" sz="1800" kern="1200"/>
        </a:p>
      </dsp:txBody>
      <dsp:txXfrm>
        <a:off x="3080" y="587032"/>
        <a:ext cx="2444055" cy="1466433"/>
      </dsp:txXfrm>
    </dsp:sp>
    <dsp:sp modelId="{6909DF69-52BD-45F3-B9CB-44F66E3D2D3A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/>
            <a:t>git add: Agrega cambios al área de preparación.</a:t>
          </a:r>
          <a:endParaRPr lang="en-US" sz="1800" kern="1200"/>
        </a:p>
      </dsp:txBody>
      <dsp:txXfrm>
        <a:off x="2691541" y="587032"/>
        <a:ext cx="2444055" cy="1466433"/>
      </dsp:txXfrm>
    </dsp:sp>
    <dsp:sp modelId="{D9CA7BFF-EEEA-4244-A741-389B88BA310F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/>
            <a:t>git commit: Registra cambios en el repositorio.</a:t>
          </a:r>
          <a:endParaRPr lang="en-US" sz="1800" kern="1200"/>
        </a:p>
      </dsp:txBody>
      <dsp:txXfrm>
        <a:off x="5380002" y="587032"/>
        <a:ext cx="2444055" cy="1466433"/>
      </dsp:txXfrm>
    </dsp:sp>
    <dsp:sp modelId="{032034B3-34CF-4576-BCDF-0C1F533C268A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git branch -M main: Este comando renombra la rama actual a "main"</a:t>
          </a:r>
        </a:p>
      </dsp:txBody>
      <dsp:txXfrm>
        <a:off x="8068463" y="587032"/>
        <a:ext cx="2444055" cy="1466433"/>
      </dsp:txXfrm>
    </dsp:sp>
    <dsp:sp modelId="{69163043-3116-499C-880A-25F8C1D64002}">
      <dsp:nvSpPr>
        <dsp:cNvPr id="0" name=""/>
        <dsp:cNvSpPr/>
      </dsp:nvSpPr>
      <dsp:spPr>
        <a:xfrm>
          <a:off x="3080" y="2297871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git remote add origin “enlace”: </a:t>
          </a:r>
          <a:r>
            <a:rPr lang="es-ES" sz="1800" kern="1200"/>
            <a:t>Este comando agrega un remoto llamado "origin" con la URL proporcionada</a:t>
          </a:r>
          <a:endParaRPr lang="en-US" sz="1800" kern="1200"/>
        </a:p>
      </dsp:txBody>
      <dsp:txXfrm>
        <a:off x="3080" y="2297871"/>
        <a:ext cx="2444055" cy="1466433"/>
      </dsp:txXfrm>
    </dsp:sp>
    <dsp:sp modelId="{21C911BD-55D0-48B7-B2B2-D879BE2570BD}">
      <dsp:nvSpPr>
        <dsp:cNvPr id="0" name=""/>
        <dsp:cNvSpPr/>
      </dsp:nvSpPr>
      <dsp:spPr>
        <a:xfrm>
          <a:off x="2691541" y="2297871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git push -u origin main: </a:t>
          </a:r>
          <a:r>
            <a:rPr lang="es-ES" sz="1800" kern="1200"/>
            <a:t> "origin" ubicación remota en GitHub, </a:t>
          </a:r>
          <a:r>
            <a:rPr lang="es-CO" sz="1800" b="0" i="0" kern="1200"/>
            <a:t>"Main" nombre rama principal del repositorio</a:t>
          </a:r>
          <a:endParaRPr lang="en-US" sz="1800" kern="1200"/>
        </a:p>
      </dsp:txBody>
      <dsp:txXfrm>
        <a:off x="2691541" y="2297871"/>
        <a:ext cx="2444055" cy="1466433"/>
      </dsp:txXfrm>
    </dsp:sp>
    <dsp:sp modelId="{CD4A7C41-8017-4A93-B785-DFE989F4FE94}">
      <dsp:nvSpPr>
        <dsp:cNvPr id="0" name=""/>
        <dsp:cNvSpPr/>
      </dsp:nvSpPr>
      <dsp:spPr>
        <a:xfrm>
          <a:off x="5380002" y="2297871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800" kern="1200"/>
            <a:t>git remote –v: Comando para conocer la ubicación remota</a:t>
          </a:r>
          <a:endParaRPr lang="en-US" sz="1800" kern="1200"/>
        </a:p>
      </dsp:txBody>
      <dsp:txXfrm>
        <a:off x="5380002" y="2297871"/>
        <a:ext cx="2444055" cy="1466433"/>
      </dsp:txXfrm>
    </dsp:sp>
    <dsp:sp modelId="{A63F4951-0FAF-4EDF-949C-21FB180E947C}">
      <dsp:nvSpPr>
        <dsp:cNvPr id="0" name=""/>
        <dsp:cNvSpPr/>
      </dsp:nvSpPr>
      <dsp:spPr>
        <a:xfrm>
          <a:off x="8068463" y="2297871"/>
          <a:ext cx="2444055" cy="1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800" kern="1200"/>
            <a:t>git Branch: Comando para conocer la rama principal de mi repositorio</a:t>
          </a:r>
          <a:endParaRPr lang="en-US" sz="1800" kern="1200"/>
        </a:p>
      </dsp:txBody>
      <dsp:txXfrm>
        <a:off x="8068463" y="2297871"/>
        <a:ext cx="2444055" cy="14664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864B0D-EEAC-4582-AFE9-F3E424EE4832}">
      <dsp:nvSpPr>
        <dsp:cNvPr id="0" name=""/>
        <dsp:cNvSpPr/>
      </dsp:nvSpPr>
      <dsp:spPr>
        <a:xfrm>
          <a:off x="679050" y="376937"/>
          <a:ext cx="1887187" cy="18871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6030E1-E031-45E9-82D0-E0A30F84CFED}">
      <dsp:nvSpPr>
        <dsp:cNvPr id="0" name=""/>
        <dsp:cNvSpPr/>
      </dsp:nvSpPr>
      <dsp:spPr>
        <a:xfrm>
          <a:off x="1081237" y="779125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14A6F9-5DB9-408E-9C2F-530A19ADDBAD}">
      <dsp:nvSpPr>
        <dsp:cNvPr id="0" name=""/>
        <dsp:cNvSpPr/>
      </dsp:nvSpPr>
      <dsp:spPr>
        <a:xfrm>
          <a:off x="75768" y="2851938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700" kern="1200"/>
            <a:t>Cuando quieres trabajar en un proyecto existente.</a:t>
          </a:r>
          <a:endParaRPr lang="en-US" sz="1700" kern="1200"/>
        </a:p>
      </dsp:txBody>
      <dsp:txXfrm>
        <a:off x="75768" y="2851938"/>
        <a:ext cx="3093750" cy="720000"/>
      </dsp:txXfrm>
    </dsp:sp>
    <dsp:sp modelId="{893AF04E-9E2F-4AC6-8C7F-A741298CBB73}">
      <dsp:nvSpPr>
        <dsp:cNvPr id="0" name=""/>
        <dsp:cNvSpPr/>
      </dsp:nvSpPr>
      <dsp:spPr>
        <a:xfrm>
          <a:off x="4314206" y="376937"/>
          <a:ext cx="1887187" cy="18871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0DBC0C-060B-41D2-A7ED-87FB3220CDF9}">
      <dsp:nvSpPr>
        <dsp:cNvPr id="0" name=""/>
        <dsp:cNvSpPr/>
      </dsp:nvSpPr>
      <dsp:spPr>
        <a:xfrm>
          <a:off x="4716393" y="779125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8AE655-1982-426D-8A17-2A929BECC70C}">
      <dsp:nvSpPr>
        <dsp:cNvPr id="0" name=""/>
        <dsp:cNvSpPr/>
      </dsp:nvSpPr>
      <dsp:spPr>
        <a:xfrm>
          <a:off x="3710925" y="2851938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700" kern="1200"/>
            <a:t>Cuando quieres contribuir a un proyecto open source.</a:t>
          </a:r>
          <a:endParaRPr lang="en-US" sz="1700" kern="1200"/>
        </a:p>
      </dsp:txBody>
      <dsp:txXfrm>
        <a:off x="3710925" y="2851938"/>
        <a:ext cx="3093750" cy="720000"/>
      </dsp:txXfrm>
    </dsp:sp>
    <dsp:sp modelId="{26EB3B28-B393-4790-ADBA-608E53D0F957}">
      <dsp:nvSpPr>
        <dsp:cNvPr id="0" name=""/>
        <dsp:cNvSpPr/>
      </dsp:nvSpPr>
      <dsp:spPr>
        <a:xfrm>
          <a:off x="7949362" y="376937"/>
          <a:ext cx="1887187" cy="188718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DBBBB9-4487-4021-9FA1-66B7BBEB0D90}">
      <dsp:nvSpPr>
        <dsp:cNvPr id="0" name=""/>
        <dsp:cNvSpPr/>
      </dsp:nvSpPr>
      <dsp:spPr>
        <a:xfrm>
          <a:off x="8351550" y="779125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D0344A-83F0-4DDB-952C-6FCD614CB022}">
      <dsp:nvSpPr>
        <dsp:cNvPr id="0" name=""/>
        <dsp:cNvSpPr/>
      </dsp:nvSpPr>
      <dsp:spPr>
        <a:xfrm>
          <a:off x="7346081" y="2851938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700" kern="1200"/>
            <a:t>Cuando quieres crear una copia de seguridad de un repositorio.</a:t>
          </a:r>
          <a:endParaRPr lang="en-US" sz="1700" kern="1200"/>
        </a:p>
      </dsp:txBody>
      <dsp:txXfrm>
        <a:off x="7346081" y="2851938"/>
        <a:ext cx="30937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E54CA1-FD53-4C3A-9DF9-7F10CDF2AD39}">
      <dsp:nvSpPr>
        <dsp:cNvPr id="0" name=""/>
        <dsp:cNvSpPr/>
      </dsp:nvSpPr>
      <dsp:spPr>
        <a:xfrm>
          <a:off x="7056" y="586225"/>
          <a:ext cx="1067554" cy="106755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E15D49-34AF-4655-957C-BD17B5E59A6C}">
      <dsp:nvSpPr>
        <dsp:cNvPr id="0" name=""/>
        <dsp:cNvSpPr/>
      </dsp:nvSpPr>
      <dsp:spPr>
        <a:xfrm>
          <a:off x="7056" y="1789737"/>
          <a:ext cx="3050156" cy="4575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S" sz="2700" b="1" i="0" kern="1200"/>
            <a:t>Repositorios:</a:t>
          </a:r>
          <a:endParaRPr lang="en-US" sz="2700" kern="1200"/>
        </a:p>
      </dsp:txBody>
      <dsp:txXfrm>
        <a:off x="7056" y="1789737"/>
        <a:ext cx="3050156" cy="457523"/>
      </dsp:txXfrm>
    </dsp:sp>
    <dsp:sp modelId="{18804E2E-06A2-40DB-B88F-1D48C1E46E12}">
      <dsp:nvSpPr>
        <dsp:cNvPr id="0" name=""/>
        <dsp:cNvSpPr/>
      </dsp:nvSpPr>
      <dsp:spPr>
        <a:xfrm>
          <a:off x="7056" y="2310496"/>
          <a:ext cx="3050156" cy="14375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b="0" i="0" kern="1200"/>
            <a:t>En GitHub, los proyectos se almacenan en repositorios. Un repositorio es como una carpeta que contiene todos los archivos de tu proyecto y el historial de cambios.</a:t>
          </a:r>
          <a:endParaRPr lang="en-US" sz="1700" kern="1200"/>
        </a:p>
      </dsp:txBody>
      <dsp:txXfrm>
        <a:off x="7056" y="2310496"/>
        <a:ext cx="3050156" cy="1437533"/>
      </dsp:txXfrm>
    </dsp:sp>
    <dsp:sp modelId="{710556A1-5A5D-45B4-B52B-16D13A6D1BFF}">
      <dsp:nvSpPr>
        <dsp:cNvPr id="0" name=""/>
        <dsp:cNvSpPr/>
      </dsp:nvSpPr>
      <dsp:spPr>
        <a:xfrm>
          <a:off x="3590989" y="586225"/>
          <a:ext cx="1067554" cy="106755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1D95A7-332F-47DE-9E0E-7BBA357E0A9A}">
      <dsp:nvSpPr>
        <dsp:cNvPr id="0" name=""/>
        <dsp:cNvSpPr/>
      </dsp:nvSpPr>
      <dsp:spPr>
        <a:xfrm>
          <a:off x="3590989" y="1789737"/>
          <a:ext cx="3050156" cy="4575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S" sz="2700" b="1" i="0" kern="1200"/>
            <a:t>Colaboración:</a:t>
          </a:r>
          <a:endParaRPr lang="en-US" sz="2700" kern="1200"/>
        </a:p>
      </dsp:txBody>
      <dsp:txXfrm>
        <a:off x="3590989" y="1789737"/>
        <a:ext cx="3050156" cy="457523"/>
      </dsp:txXfrm>
    </dsp:sp>
    <dsp:sp modelId="{5A71E5E9-69DB-488E-AC2C-125ADB580D26}">
      <dsp:nvSpPr>
        <dsp:cNvPr id="0" name=""/>
        <dsp:cNvSpPr/>
      </dsp:nvSpPr>
      <dsp:spPr>
        <a:xfrm>
          <a:off x="3590989" y="2310496"/>
          <a:ext cx="3050156" cy="14375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b="0" i="0" kern="1200"/>
            <a:t>Múltiples personas pueden trabajar en un proyecto simultáneamente. GitHub facilita la colaboración al permitir a los desarrolladores fusionar sus cambios de manera eficiente.</a:t>
          </a:r>
          <a:endParaRPr lang="en-US" sz="1700" kern="1200"/>
        </a:p>
      </dsp:txBody>
      <dsp:txXfrm>
        <a:off x="3590989" y="2310496"/>
        <a:ext cx="3050156" cy="1437533"/>
      </dsp:txXfrm>
    </dsp:sp>
    <dsp:sp modelId="{6B5487DE-DED6-44C4-8622-3ED3A5EE02C3}">
      <dsp:nvSpPr>
        <dsp:cNvPr id="0" name=""/>
        <dsp:cNvSpPr/>
      </dsp:nvSpPr>
      <dsp:spPr>
        <a:xfrm>
          <a:off x="7174923" y="586225"/>
          <a:ext cx="1067554" cy="106755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53ECC0-9EFF-40EA-9C2A-F6B4F908A958}">
      <dsp:nvSpPr>
        <dsp:cNvPr id="0" name=""/>
        <dsp:cNvSpPr/>
      </dsp:nvSpPr>
      <dsp:spPr>
        <a:xfrm>
          <a:off x="7174923" y="1789737"/>
          <a:ext cx="3050156" cy="4575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ES" sz="2700" b="1" i="0" kern="1200"/>
            <a:t>Control de Versiones:</a:t>
          </a:r>
          <a:endParaRPr lang="en-US" sz="2700" kern="1200"/>
        </a:p>
      </dsp:txBody>
      <dsp:txXfrm>
        <a:off x="7174923" y="1789737"/>
        <a:ext cx="3050156" cy="457523"/>
      </dsp:txXfrm>
    </dsp:sp>
    <dsp:sp modelId="{4213498D-CEA7-4D99-85EF-F9C1028F5BE7}">
      <dsp:nvSpPr>
        <dsp:cNvPr id="0" name=""/>
        <dsp:cNvSpPr/>
      </dsp:nvSpPr>
      <dsp:spPr>
        <a:xfrm>
          <a:off x="7174923" y="2310496"/>
          <a:ext cx="3050156" cy="14375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b="0" i="0" kern="1200"/>
            <a:t>GitHub utiliza Git, un sistema de control de versiones distribuido. Esto significa que puedes rastrear los cambios en tu código a lo largo del tiempo y revertir a versiones anteriores si es necesario.</a:t>
          </a:r>
          <a:endParaRPr lang="en-US" sz="1700" kern="1200"/>
        </a:p>
      </dsp:txBody>
      <dsp:txXfrm>
        <a:off x="7174923" y="2310496"/>
        <a:ext cx="3050156" cy="14375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0.svg>
</file>

<file path=ppt/media/image21.png>
</file>

<file path=ppt/media/image2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8520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23/10/2023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75" r:id="rId13"/>
    <p:sldLayoutId id="214748367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Versionamiento</a:t>
            </a:r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 en el Software</a:t>
            </a:r>
            <a:endParaRPr lang="es-ES" sz="40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08D1E9-0E3F-40CE-BFEF-81233E118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s-ES" sz="4600" b="1" i="0" u="none" strike="noStrike" baseline="0" dirty="0">
                <a:latin typeface="ITCStoneSerifStdBold"/>
              </a:rPr>
              <a:t>Actividad 1.</a:t>
            </a:r>
            <a:endParaRPr lang="es-CO" sz="46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0150A5-DE05-4737-A6A4-B77951EE3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S" sz="1600" dirty="0">
                <a:solidFill>
                  <a:srgbClr val="00B050"/>
                </a:solidFill>
              </a:rPr>
              <a:t>Ejercicio 1: Conceptos básicos</a:t>
            </a:r>
          </a:p>
          <a:p>
            <a:pPr lvl="1"/>
            <a:r>
              <a:rPr lang="es-ES" sz="1600" dirty="0"/>
              <a:t>¿Cómo puedo colaborar en un proyecto de GitHub?</a:t>
            </a:r>
          </a:p>
          <a:p>
            <a:pPr lvl="1"/>
            <a:r>
              <a:rPr lang="es-ES" sz="1600" dirty="0"/>
              <a:t>¿Cuál es la diferencia entre Git y GitHub?</a:t>
            </a:r>
          </a:p>
          <a:p>
            <a:pPr lvl="1"/>
            <a:r>
              <a:rPr lang="es-ES" sz="1600" dirty="0"/>
              <a:t>¿Que servicios de alojamiento para el control de versiones existen en la web? Realice un comparativo con sus características</a:t>
            </a:r>
          </a:p>
          <a:p>
            <a:pPr marL="0" indent="0">
              <a:buNone/>
            </a:pPr>
            <a:r>
              <a:rPr lang="es-ES" sz="1600" dirty="0">
                <a:solidFill>
                  <a:srgbClr val="00B050"/>
                </a:solidFill>
              </a:rPr>
              <a:t>Ejercicio 2 Subir archivos Progresivamente</a:t>
            </a:r>
          </a:p>
          <a:p>
            <a:pPr lvl="1"/>
            <a:r>
              <a:rPr lang="es-CO" sz="1600" dirty="0"/>
              <a:t>El instructor proporciona una guía paso a paso para subir archivos progresivamente</a:t>
            </a:r>
            <a:r>
              <a:rPr lang="es-ES" sz="1600" dirty="0"/>
              <a:t>: “3. Crear Repositorio y Subir Archivos Progresivamente.pdf”, al terminar el taller responda:</a:t>
            </a:r>
          </a:p>
          <a:p>
            <a:pPr lvl="2">
              <a:buFont typeface="+mj-lt"/>
              <a:buAutoNum type="alphaLcParenR"/>
            </a:pPr>
            <a:r>
              <a:rPr lang="es-ES" sz="1600" dirty="0"/>
              <a:t>¿En que casos es importante subir archivos progresivos a un repositorio de GitHub? </a:t>
            </a:r>
          </a:p>
          <a:p>
            <a:pPr lvl="2">
              <a:buFont typeface="+mj-lt"/>
              <a:buAutoNum type="alphaLcParenR"/>
            </a:pPr>
            <a:r>
              <a:rPr lang="es-ES" sz="1600" dirty="0"/>
              <a:t>Muestra el repositorio en GitHub</a:t>
            </a:r>
          </a:p>
          <a:p>
            <a:pPr lvl="2">
              <a:buFont typeface="+mj-lt"/>
              <a:buAutoNum type="alphaLcParenR"/>
            </a:pPr>
            <a:r>
              <a:rPr lang="es-ES" sz="1600" dirty="0"/>
              <a:t>Muestra el resultado del programa</a:t>
            </a:r>
          </a:p>
          <a:p>
            <a:pPr lvl="2">
              <a:buFont typeface="+mj-lt"/>
              <a:buAutoNum type="alphaLcParenR"/>
            </a:pPr>
            <a:r>
              <a:rPr lang="es-ES" sz="1600" dirty="0"/>
              <a:t>¿Qué cambio sufrió el repositorio de GitHub al terminar el taller?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A9080A3-5168-29B8-390D-C66CE1726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0588" y="2295525"/>
            <a:ext cx="2965932" cy="295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925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08D1E9-0E3F-40CE-BFEF-81233E118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s-ES" sz="4600" b="1" i="0" u="none" strike="noStrike" baseline="0" dirty="0">
                <a:latin typeface="ITCStoneSerifStdBold"/>
              </a:rPr>
              <a:t>Actividad 2.</a:t>
            </a:r>
            <a:endParaRPr lang="es-CO" sz="46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0150A5-DE05-4737-A6A4-B77951EE3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 lnSpcReduction="10000"/>
          </a:bodyPr>
          <a:lstStyle/>
          <a:p>
            <a:pPr marL="1371600" lvl="3" indent="0">
              <a:buNone/>
            </a:pPr>
            <a:endParaRPr lang="es-ES" sz="1400" dirty="0"/>
          </a:p>
          <a:p>
            <a:pPr marL="0" indent="0">
              <a:buNone/>
            </a:pPr>
            <a:r>
              <a:rPr lang="es-ES" sz="1600" dirty="0">
                <a:solidFill>
                  <a:srgbClr val="00B050"/>
                </a:solidFill>
              </a:rPr>
              <a:t>Ejercicio 3 Clonar repositorio GitHub</a:t>
            </a:r>
          </a:p>
          <a:p>
            <a:pPr lvl="1"/>
            <a:r>
              <a:rPr lang="es-CO" sz="1600" dirty="0"/>
              <a:t>El instructor proporciona una guía paso a paso para  clonar un repositorio en GitHub: </a:t>
            </a:r>
            <a:r>
              <a:rPr lang="es-ES" sz="1600" dirty="0"/>
              <a:t>“3. Taller clonando repositorio </a:t>
            </a:r>
            <a:r>
              <a:rPr lang="es-ES" sz="1600" dirty="0" err="1"/>
              <a:t>gihub</a:t>
            </a:r>
            <a:r>
              <a:rPr lang="es-ES" sz="1600" dirty="0"/>
              <a:t>” al terminar el taller responda:</a:t>
            </a:r>
          </a:p>
          <a:p>
            <a:pPr lvl="2">
              <a:buFont typeface="+mj-lt"/>
              <a:buAutoNum type="alphaLcParenR"/>
            </a:pPr>
            <a:r>
              <a:rPr lang="es-ES" sz="1600" dirty="0"/>
              <a:t>¿En que casos es importante clonar un repositorio de GitHub? </a:t>
            </a:r>
          </a:p>
          <a:p>
            <a:pPr lvl="2">
              <a:buFont typeface="+mj-lt"/>
              <a:buAutoNum type="alphaLcParenR"/>
            </a:pPr>
            <a:r>
              <a:rPr lang="es-ES" sz="1600" dirty="0"/>
              <a:t>¿Qué cambio sufrió el repositorio de GitHub al terminar el taller?</a:t>
            </a:r>
          </a:p>
          <a:p>
            <a:pPr marL="0" indent="0">
              <a:buNone/>
            </a:pPr>
            <a:endParaRPr lang="es-ES" sz="1600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s-ES" sz="1600" dirty="0">
                <a:solidFill>
                  <a:srgbClr val="00B050"/>
                </a:solidFill>
              </a:rPr>
              <a:t>Ejercicio 4 Subir Archivos Preestablecidos</a:t>
            </a:r>
          </a:p>
          <a:p>
            <a:pPr lvl="1"/>
            <a:r>
              <a:rPr lang="es-CO" sz="1600" dirty="0"/>
              <a:t>El instructor proporciona una guía paso a paso para  clonar un repositorio en GitHub: </a:t>
            </a:r>
            <a:r>
              <a:rPr lang="es-ES" sz="1600" dirty="0"/>
              <a:t>“3. Crear Repositorio y Subir Archivos Preestablecidos.pdf”, al terminar el taller responda:</a:t>
            </a:r>
          </a:p>
          <a:p>
            <a:pPr lvl="2">
              <a:buFont typeface="+mj-lt"/>
              <a:buAutoNum type="alphaLcParenR"/>
            </a:pPr>
            <a:r>
              <a:rPr lang="es-ES" sz="1600" dirty="0"/>
              <a:t>¿En que casos es importante subir archivos preestablecidos a un repositorio de GitHub? </a:t>
            </a:r>
          </a:p>
          <a:p>
            <a:pPr lvl="2">
              <a:buFont typeface="+mj-lt"/>
              <a:buAutoNum type="alphaLcParenR"/>
            </a:pPr>
            <a:r>
              <a:rPr lang="es-ES" sz="1600" dirty="0"/>
              <a:t>¿Qué cambio sufrió el repositorio de GitHub al terminar el taller? muestre el repositorio.</a:t>
            </a:r>
          </a:p>
          <a:p>
            <a:pPr marL="0" indent="0">
              <a:buNone/>
            </a:pPr>
            <a:endParaRPr lang="es-ES" sz="1600" dirty="0">
              <a:solidFill>
                <a:srgbClr val="00B050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6484C86-F81B-CA23-D2C8-E60553654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0588" y="2295525"/>
            <a:ext cx="2965932" cy="295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2525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6D04A5A-19A9-0ACE-6D0F-5E02EDC9D1DE}"/>
              </a:ext>
            </a:extLst>
          </p:cNvPr>
          <p:cNvSpPr txBox="1"/>
          <p:nvPr/>
        </p:nvSpPr>
        <p:spPr>
          <a:xfrm>
            <a:off x="4678786" y="2228671"/>
            <a:ext cx="28344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b="0" i="0" dirty="0">
                <a:solidFill>
                  <a:srgbClr val="1F1F1F"/>
                </a:solidFill>
                <a:effectLst/>
                <a:latin typeface="Google Sans"/>
              </a:rPr>
              <a:t>GitHub</a:t>
            </a:r>
            <a:endParaRPr lang="es-CO" sz="7200" dirty="0">
              <a:latin typeface="Work Sans Light" pitchFamily="2" charset="77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2E6F1CF-C64D-CB82-1478-686F9F9BAF5F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rgbClr val="38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9896E8B4-453C-7E26-D038-59933D4B744F}"/>
              </a:ext>
            </a:extLst>
          </p:cNvPr>
          <p:cNvSpPr txBox="1"/>
          <p:nvPr/>
        </p:nvSpPr>
        <p:spPr>
          <a:xfrm>
            <a:off x="3931680" y="3429000"/>
            <a:ext cx="43286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Repositorio Remoto</a:t>
            </a:r>
          </a:p>
        </p:txBody>
      </p:sp>
    </p:spTree>
    <p:extLst>
      <p:ext uri="{BB962C8B-B14F-4D97-AF65-F5344CB8AC3E}">
        <p14:creationId xmlns:p14="http://schemas.microsoft.com/office/powerpoint/2010/main" val="2099732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8D31E1B-0407-4223-9642-0B642CBF5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67266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9454803-E770-8986-B8FC-A56D2A705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5052369" cy="1035781"/>
          </a:xfrm>
        </p:spPr>
        <p:txBody>
          <a:bodyPr anchor="ctr">
            <a:normAutofit/>
          </a:bodyPr>
          <a:lstStyle/>
          <a:p>
            <a:r>
              <a:rPr lang="es-ES" sz="3300"/>
              <a:t>¿Qué es un repositorio remoto?</a:t>
            </a:r>
            <a:endParaRPr lang="es-CO" sz="33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C3A827-6FA0-9BCD-4050-9DBDEADEC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524721"/>
            <a:ext cx="4991629" cy="3677123"/>
          </a:xfrm>
        </p:spPr>
        <p:txBody>
          <a:bodyPr anchor="ctr">
            <a:normAutofit/>
          </a:bodyPr>
          <a:lstStyle/>
          <a:p>
            <a:r>
              <a:rPr lang="es-ES" sz="1800"/>
              <a:t>Un repositorio remoto es un repositorio Git que está alojado en un servidor externo. Los repositorios remotos se pueden usar para compartir el código del proyecto con otros desarrolladores.</a:t>
            </a:r>
            <a:endParaRPr lang="es-CO" sz="1800"/>
          </a:p>
          <a:p>
            <a:endParaRPr lang="es-CO" sz="18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E96339-907C-46C3-99AC-31179B6F0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16299" y="608401"/>
            <a:ext cx="4637502" cy="55934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Servidor">
            <a:extLst>
              <a:ext uri="{FF2B5EF4-FFF2-40B4-BE49-F238E27FC236}">
                <a16:creationId xmlns:a16="http://schemas.microsoft.com/office/drawing/2014/main" id="{4C7CECB6-BDF4-ED09-D26E-5A1C17614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30493" y="1347516"/>
            <a:ext cx="4223252" cy="4223252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557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8D31E1B-0407-4223-9642-0B642CBF5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67266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AF04B41-08BD-E8B5-5838-500E79FE2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5052369" cy="1035781"/>
          </a:xfrm>
        </p:spPr>
        <p:txBody>
          <a:bodyPr anchor="ctr">
            <a:normAutofit/>
          </a:bodyPr>
          <a:lstStyle/>
          <a:p>
            <a:r>
              <a:rPr lang="es-ES" sz="3600"/>
              <a:t>GitHub</a:t>
            </a:r>
            <a:endParaRPr lang="es-CO" sz="36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A90530-C529-AD0F-0197-9FF3F3820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524721"/>
            <a:ext cx="4991629" cy="3677123"/>
          </a:xfrm>
        </p:spPr>
        <p:txBody>
          <a:bodyPr anchor="ctr">
            <a:normAutofit/>
          </a:bodyPr>
          <a:lstStyle/>
          <a:p>
            <a:r>
              <a:rPr lang="es-ES" sz="1800" b="0" i="0">
                <a:effectLst/>
                <a:latin typeface="Söhne"/>
              </a:rPr>
              <a:t>GitHub es una plataforma de desarrollo colaborativo basada en Git. Permite a los desarrolladores trabajar juntos en proyectos desde cualquier lugar del mundo. </a:t>
            </a:r>
            <a:endParaRPr lang="es-CO" sz="18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E96339-907C-46C3-99AC-31179B6F0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16299" y="608401"/>
            <a:ext cx="4637502" cy="55934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Diagrama de flujo">
            <a:extLst>
              <a:ext uri="{FF2B5EF4-FFF2-40B4-BE49-F238E27FC236}">
                <a16:creationId xmlns:a16="http://schemas.microsoft.com/office/drawing/2014/main" id="{E6DD620A-D8C6-CD84-49C3-BE4C691A6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30493" y="1347516"/>
            <a:ext cx="4223252" cy="4223252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074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EE5C0F-E4C5-BA3F-BBC4-2A6CBEB19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¿Cuáles son los primeros pasos en GitHub?</a:t>
            </a:r>
            <a:endParaRPr lang="es-CO" dirty="0"/>
          </a:p>
        </p:txBody>
      </p:sp>
      <p:graphicFrame>
        <p:nvGraphicFramePr>
          <p:cNvPr id="16" name="Marcador de contenido 2">
            <a:extLst>
              <a:ext uri="{FF2B5EF4-FFF2-40B4-BE49-F238E27FC236}">
                <a16:creationId xmlns:a16="http://schemas.microsoft.com/office/drawing/2014/main" id="{9794F4E4-D774-506C-6FA0-160C85BE5FD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326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A4FED2-AB73-15D5-16ED-ECB89B6D1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s-ES" sz="4000">
                <a:solidFill>
                  <a:srgbClr val="FFFFFF"/>
                </a:solidFill>
              </a:rPr>
              <a:t>Clonar un repositorio en GitHub</a:t>
            </a:r>
            <a:endParaRPr lang="es-CO" sz="4000">
              <a:solidFill>
                <a:srgbClr val="FFFFFF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FF0DE4-72E0-B3CD-C0CF-F7B6C7E00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s-ES" sz="2000"/>
              <a:t>Clonar es copiar un repositorio existente en tu computadora local. Esto te permite trabajar en el código de ese repositorio sin tener que modificar el código original.</a:t>
            </a:r>
          </a:p>
          <a:p>
            <a:r>
              <a:rPr lang="es-ES" sz="2000"/>
              <a:t>Cuando clonas un repositorio, estás creando una copia completa de ese repositorio en tu computadora local. Esto incluye el código fuente, los archivos de configuración y cualquier otro archivo relacionado con el proyecto.</a:t>
            </a:r>
            <a:endParaRPr lang="es-CO" sz="2000"/>
          </a:p>
        </p:txBody>
      </p:sp>
    </p:spTree>
    <p:extLst>
      <p:ext uri="{BB962C8B-B14F-4D97-AF65-F5344CB8AC3E}">
        <p14:creationId xmlns:p14="http://schemas.microsoft.com/office/powerpoint/2010/main" val="563738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1E6FEF-0D06-0B2A-4602-F3191C1B4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ES" sz="4200"/>
              <a:t>Cuando se debe clonar un repositorio en GitHub:</a:t>
            </a:r>
            <a:endParaRPr lang="es-CO" sz="42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FDED620B-8827-68B0-4931-E5FA2AD930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9270121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7512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D1A2CED-DA9B-4CCF-8215-CFC65FE71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62DFC44-A40C-4573-9230-B3EDB3EC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260019"/>
            <a:ext cx="11167447" cy="5933012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7057741-EFE1-235F-305B-754B9A0DF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09521"/>
            <a:ext cx="10232136" cy="1014984"/>
          </a:xfrm>
        </p:spPr>
        <p:txBody>
          <a:bodyPr>
            <a:normAutofit/>
          </a:bodyPr>
          <a:lstStyle/>
          <a:p>
            <a:r>
              <a:rPr lang="es-CO" sz="4000"/>
              <a:t>Puntos Clave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589D35-CF9F-4DE9-A792-8571A09E9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658327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4C43062B-6EEC-2EC8-B9AC-46B93E3ED5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1493384"/>
              </p:ext>
            </p:extLst>
          </p:nvPr>
        </p:nvGraphicFramePr>
        <p:xfrm>
          <a:off x="1115568" y="1673352"/>
          <a:ext cx="10232136" cy="4334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5758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7057741-EFE1-235F-305B-754B9A0DF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CO" sz="5400"/>
              <a:t>…Puntos Clave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6A12098-6BF3-71B7-86D6-9EBF9CA22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s-ES" sz="2200" b="1" i="0">
                <a:effectLst/>
                <a:latin typeface="Söhne"/>
              </a:rPr>
              <a:t>Seguimiento de Problemas y Solicitudes:</a:t>
            </a:r>
            <a:endParaRPr lang="es-ES" sz="2200" b="0" i="0">
              <a:effectLst/>
              <a:latin typeface="Söhne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s-ES" sz="2200" b="0" i="0">
                <a:effectLst/>
                <a:latin typeface="Söhne"/>
              </a:rPr>
              <a:t>Puedes utilizar las "issues" para realizar un seguimiento de errores, sugerencias o cualquier tarea pendiente. Las "pull requests" permiten a los colaboradores proponer cambios al proyecto.</a:t>
            </a:r>
          </a:p>
          <a:p>
            <a:pPr>
              <a:buFont typeface="+mj-lt"/>
              <a:buAutoNum type="arabicPeriod" startAt="3"/>
            </a:pPr>
            <a:r>
              <a:rPr lang="es-ES" sz="2200" b="1" i="0">
                <a:effectLst/>
                <a:latin typeface="Söhne"/>
              </a:rPr>
              <a:t>Visibilidad y Forks:</a:t>
            </a:r>
            <a:endParaRPr lang="es-ES" sz="2200" b="0" i="0">
              <a:effectLst/>
              <a:latin typeface="Söhne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s-ES" sz="2200" b="0" i="0">
                <a:effectLst/>
                <a:latin typeface="Söhne"/>
              </a:rPr>
              <a:t>Los repositorios en GitHub pueden ser públicos o privados. Puedes "forkear" (crear tu propia copia) de un repositorio público para contribuir a él sin afectar el proyecto original.</a:t>
            </a:r>
          </a:p>
          <a:p>
            <a:pPr>
              <a:buFont typeface="+mj-lt"/>
              <a:buAutoNum type="arabicPeriod" startAt="3"/>
            </a:pPr>
            <a:r>
              <a:rPr lang="es-ES" sz="2200" b="1" i="0">
                <a:effectLst/>
                <a:latin typeface="Söhne"/>
              </a:rPr>
              <a:t>Integraciones y Acciones:</a:t>
            </a:r>
            <a:endParaRPr lang="es-ES" sz="2200" b="0" i="0">
              <a:effectLst/>
              <a:latin typeface="Söhne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s-ES" sz="2200" b="0" i="0">
                <a:effectLst/>
                <a:latin typeface="Söhne"/>
              </a:rPr>
              <a:t>GitHub ofrece integraciones con muchas otras herramientas y servicios. También puedes automatizar tareas con GitHub Actions.</a:t>
            </a:r>
          </a:p>
        </p:txBody>
      </p:sp>
    </p:spTree>
    <p:extLst>
      <p:ext uri="{BB962C8B-B14F-4D97-AF65-F5344CB8AC3E}">
        <p14:creationId xmlns:p14="http://schemas.microsoft.com/office/powerpoint/2010/main" val="10216552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757</Words>
  <Application>Microsoft Office PowerPoint</Application>
  <PresentationFormat>Panorámica</PresentationFormat>
  <Paragraphs>61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Google Sans</vt:lpstr>
      <vt:lpstr>ITCStoneSerifStdBold</vt:lpstr>
      <vt:lpstr>Söhne</vt:lpstr>
      <vt:lpstr>Work Sans</vt:lpstr>
      <vt:lpstr>Work Sans Light</vt:lpstr>
      <vt:lpstr>Tema de Office</vt:lpstr>
      <vt:lpstr>Presentación de PowerPoint</vt:lpstr>
      <vt:lpstr>Presentación de PowerPoint</vt:lpstr>
      <vt:lpstr>¿Qué es un repositorio remoto?</vt:lpstr>
      <vt:lpstr>GitHub</vt:lpstr>
      <vt:lpstr>¿Cuáles son los primeros pasos en GitHub?</vt:lpstr>
      <vt:lpstr>Clonar un repositorio en GitHub</vt:lpstr>
      <vt:lpstr>Cuando se debe clonar un repositorio en GitHub:</vt:lpstr>
      <vt:lpstr>Puntos Clave</vt:lpstr>
      <vt:lpstr>…Puntos Clave</vt:lpstr>
      <vt:lpstr>Actividad 1.</vt:lpstr>
      <vt:lpstr>Actividad 2.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Diego Alberto</cp:lastModifiedBy>
  <cp:revision>11</cp:revision>
  <dcterms:modified xsi:type="dcterms:W3CDTF">2023-10-23T22:00:42Z</dcterms:modified>
</cp:coreProperties>
</file>